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7559675" cy="10691813"/>
  <p:embeddedFontLst>
    <p:embeddedFont>
      <p:font typeface="Open Sans" panose="020B0604020202020204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6B2B"/>
    <a:srgbClr val="32823C"/>
    <a:srgbClr val="23733C"/>
    <a:srgbClr val="145C46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Blocos de página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82150" y="70525"/>
            <a:ext cx="10598518" cy="1203900"/>
          </a:xfrm>
        </p:spPr>
        <p:txBody>
          <a:bodyPr/>
          <a:lstStyle/>
          <a:p>
            <a:r>
              <a:rPr lang="pt-BR" dirty="0"/>
              <a:t>Exemplo de bloco de página em </a:t>
            </a:r>
            <a:r>
              <a:rPr lang="pt-BR" dirty="0" err="1" smtClean="0"/>
              <a:t>template</a:t>
            </a:r>
            <a:r>
              <a:rPr lang="pt-BR" dirty="0" smtClean="0"/>
              <a:t> </a:t>
            </a:r>
            <a:r>
              <a:rPr lang="pt-BR" dirty="0"/>
              <a:t>de página</a:t>
            </a:r>
          </a:p>
        </p:txBody>
      </p:sp>
      <p:sp>
        <p:nvSpPr>
          <p:cNvPr id="144" name="Fluxograma: Processo 143"/>
          <p:cNvSpPr/>
          <p:nvPr/>
        </p:nvSpPr>
        <p:spPr>
          <a:xfrm>
            <a:off x="861674" y="2300464"/>
            <a:ext cx="3216674" cy="2158733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45" name="Agrupar 144"/>
          <p:cNvGrpSpPr/>
          <p:nvPr/>
        </p:nvGrpSpPr>
        <p:grpSpPr>
          <a:xfrm>
            <a:off x="987172" y="2423404"/>
            <a:ext cx="685800" cy="359346"/>
            <a:chOff x="4257232" y="2552873"/>
            <a:chExt cx="685800" cy="359346"/>
          </a:xfrm>
        </p:grpSpPr>
        <p:sp>
          <p:nvSpPr>
            <p:cNvPr id="146" name="Fluxograma: Processo 145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47" name="Conector reto 146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ector reto 147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Agrupar 148"/>
          <p:cNvGrpSpPr/>
          <p:nvPr/>
        </p:nvGrpSpPr>
        <p:grpSpPr>
          <a:xfrm>
            <a:off x="991776" y="4024924"/>
            <a:ext cx="2990850" cy="260467"/>
            <a:chOff x="6335110" y="2305050"/>
            <a:chExt cx="2151665" cy="359346"/>
          </a:xfrm>
        </p:grpSpPr>
        <p:sp>
          <p:nvSpPr>
            <p:cNvPr id="150" name="Fluxograma: Processo 149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51" name="Conector reto 150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ector reto 151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Agrupar 152"/>
          <p:cNvGrpSpPr/>
          <p:nvPr/>
        </p:nvGrpSpPr>
        <p:grpSpPr>
          <a:xfrm>
            <a:off x="1798470" y="2462722"/>
            <a:ext cx="1770023" cy="282414"/>
            <a:chOff x="5098585" y="2546243"/>
            <a:chExt cx="685800" cy="359346"/>
          </a:xfrm>
        </p:grpSpPr>
        <p:sp>
          <p:nvSpPr>
            <p:cNvPr id="154" name="Fluxograma: Processo 153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55" name="Conector reto 154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ector reto 155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Agrupar 156"/>
          <p:cNvGrpSpPr/>
          <p:nvPr/>
        </p:nvGrpSpPr>
        <p:grpSpPr>
          <a:xfrm>
            <a:off x="3628855" y="2456552"/>
            <a:ext cx="318964" cy="276733"/>
            <a:chOff x="4257232" y="2552873"/>
            <a:chExt cx="685800" cy="359346"/>
          </a:xfrm>
        </p:grpSpPr>
        <p:sp>
          <p:nvSpPr>
            <p:cNvPr id="158" name="Fluxograma: Processo 157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59" name="Conector reto 158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ector reto 159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Retângulo 160"/>
          <p:cNvSpPr/>
          <p:nvPr/>
        </p:nvSpPr>
        <p:spPr>
          <a:xfrm>
            <a:off x="987172" y="2983327"/>
            <a:ext cx="3015493" cy="9019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62" name="Retângulo 161"/>
          <p:cNvSpPr/>
          <p:nvPr/>
        </p:nvSpPr>
        <p:spPr>
          <a:xfrm>
            <a:off x="1498052" y="2991594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 err="1" smtClean="0"/>
              <a:t>page-holder</a:t>
            </a:r>
            <a:r>
              <a:rPr lang="pt-BR" dirty="0" smtClean="0"/>
              <a:t>: </a:t>
            </a:r>
            <a:r>
              <a:rPr lang="pt-BR" dirty="0" err="1" smtClean="0"/>
              <a:t>main</a:t>
            </a:r>
            <a:endParaRPr lang="pt-BR" dirty="0" smtClean="0"/>
          </a:p>
        </p:txBody>
      </p:sp>
      <p:sp>
        <p:nvSpPr>
          <p:cNvPr id="163" name="Retângulo 162"/>
          <p:cNvSpPr/>
          <p:nvPr/>
        </p:nvSpPr>
        <p:spPr>
          <a:xfrm>
            <a:off x="1362949" y="3414171"/>
            <a:ext cx="2425388" cy="36060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Interface: painel de interface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64" name="CaixaDeTexto 163"/>
          <p:cNvSpPr txBox="1"/>
          <p:nvPr/>
        </p:nvSpPr>
        <p:spPr>
          <a:xfrm>
            <a:off x="3066358" y="2019893"/>
            <a:ext cx="1059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err="1" smtClean="0"/>
              <a:t>Template</a:t>
            </a:r>
            <a:r>
              <a:rPr lang="pt-BR" sz="1400" dirty="0" smtClean="0"/>
              <a:t> 1</a:t>
            </a:r>
            <a:endParaRPr lang="pt-BR" sz="1400" dirty="0"/>
          </a:p>
        </p:txBody>
      </p:sp>
      <p:sp>
        <p:nvSpPr>
          <p:cNvPr id="165" name="Fluxograma: Processo 164"/>
          <p:cNvSpPr/>
          <p:nvPr/>
        </p:nvSpPr>
        <p:spPr>
          <a:xfrm>
            <a:off x="4454125" y="2300464"/>
            <a:ext cx="3216674" cy="2158733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66" name="Agrupar 165"/>
          <p:cNvGrpSpPr/>
          <p:nvPr/>
        </p:nvGrpSpPr>
        <p:grpSpPr>
          <a:xfrm>
            <a:off x="4584227" y="4024924"/>
            <a:ext cx="2990850" cy="260467"/>
            <a:chOff x="6335110" y="2305050"/>
            <a:chExt cx="2151665" cy="359346"/>
          </a:xfrm>
        </p:grpSpPr>
        <p:sp>
          <p:nvSpPr>
            <p:cNvPr id="167" name="Fluxograma: Processo 166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68" name="Conector reto 167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to 168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Agrupar 169"/>
          <p:cNvGrpSpPr/>
          <p:nvPr/>
        </p:nvGrpSpPr>
        <p:grpSpPr>
          <a:xfrm>
            <a:off x="5390921" y="2462722"/>
            <a:ext cx="1770023" cy="282414"/>
            <a:chOff x="5098585" y="2546243"/>
            <a:chExt cx="685800" cy="359346"/>
          </a:xfrm>
        </p:grpSpPr>
        <p:sp>
          <p:nvSpPr>
            <p:cNvPr id="171" name="Fluxograma: Processo 170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72" name="Conector reto 171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to 172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Agrupar 173"/>
          <p:cNvGrpSpPr/>
          <p:nvPr/>
        </p:nvGrpSpPr>
        <p:grpSpPr>
          <a:xfrm>
            <a:off x="7221306" y="2456552"/>
            <a:ext cx="318964" cy="276733"/>
            <a:chOff x="4257232" y="2552873"/>
            <a:chExt cx="685800" cy="359346"/>
          </a:xfrm>
        </p:grpSpPr>
        <p:sp>
          <p:nvSpPr>
            <p:cNvPr id="175" name="Fluxograma: Processo 174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76" name="Conector reto 175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ector reto 176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Retângulo 177"/>
          <p:cNvSpPr/>
          <p:nvPr/>
        </p:nvSpPr>
        <p:spPr>
          <a:xfrm>
            <a:off x="4579623" y="2983327"/>
            <a:ext cx="3015493" cy="9019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9" name="Retângulo 178"/>
          <p:cNvSpPr/>
          <p:nvPr/>
        </p:nvSpPr>
        <p:spPr>
          <a:xfrm>
            <a:off x="5090503" y="2991594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 err="1" smtClean="0"/>
              <a:t>page-holder</a:t>
            </a:r>
            <a:r>
              <a:rPr lang="pt-BR" dirty="0" smtClean="0"/>
              <a:t>: </a:t>
            </a:r>
            <a:r>
              <a:rPr lang="pt-BR" dirty="0" err="1" smtClean="0"/>
              <a:t>main</a:t>
            </a:r>
            <a:endParaRPr lang="pt-BR" dirty="0" smtClean="0"/>
          </a:p>
        </p:txBody>
      </p:sp>
      <p:sp>
        <p:nvSpPr>
          <p:cNvPr id="180" name="Retângulo 179"/>
          <p:cNvSpPr/>
          <p:nvPr/>
        </p:nvSpPr>
        <p:spPr>
          <a:xfrm>
            <a:off x="4955400" y="3414171"/>
            <a:ext cx="2425388" cy="36060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Interface: painel de interface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81" name="CaixaDeTexto 180"/>
          <p:cNvSpPr txBox="1"/>
          <p:nvPr/>
        </p:nvSpPr>
        <p:spPr>
          <a:xfrm>
            <a:off x="6621635" y="1991504"/>
            <a:ext cx="1059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err="1" smtClean="0"/>
              <a:t>Template</a:t>
            </a:r>
            <a:r>
              <a:rPr lang="pt-BR" sz="1400" dirty="0" smtClean="0"/>
              <a:t> 2</a:t>
            </a:r>
            <a:endParaRPr lang="pt-BR" sz="1400" dirty="0"/>
          </a:p>
        </p:txBody>
      </p:sp>
      <p:sp>
        <p:nvSpPr>
          <p:cNvPr id="182" name="Fluxograma: Processo 181"/>
          <p:cNvSpPr/>
          <p:nvPr/>
        </p:nvSpPr>
        <p:spPr>
          <a:xfrm>
            <a:off x="8160970" y="1959033"/>
            <a:ext cx="3216674" cy="2500164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3" name="Agrupar 182"/>
          <p:cNvGrpSpPr/>
          <p:nvPr/>
        </p:nvGrpSpPr>
        <p:grpSpPr>
          <a:xfrm>
            <a:off x="8291072" y="4024923"/>
            <a:ext cx="2990850" cy="260467"/>
            <a:chOff x="6335110" y="2305050"/>
            <a:chExt cx="2151665" cy="359346"/>
          </a:xfrm>
        </p:grpSpPr>
        <p:sp>
          <p:nvSpPr>
            <p:cNvPr id="184" name="Fluxograma: Processo 183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85" name="Conector reto 184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ector reto 185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Agrupar 186"/>
          <p:cNvGrpSpPr/>
          <p:nvPr/>
        </p:nvGrpSpPr>
        <p:grpSpPr>
          <a:xfrm>
            <a:off x="9131385" y="2098723"/>
            <a:ext cx="1770023" cy="282414"/>
            <a:chOff x="5098585" y="2546243"/>
            <a:chExt cx="685800" cy="359346"/>
          </a:xfrm>
        </p:grpSpPr>
        <p:sp>
          <p:nvSpPr>
            <p:cNvPr id="188" name="Fluxograma: Processo 187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89" name="Conector reto 188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ector reto 189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Agrupar 190"/>
          <p:cNvGrpSpPr/>
          <p:nvPr/>
        </p:nvGrpSpPr>
        <p:grpSpPr>
          <a:xfrm>
            <a:off x="10961770" y="2092553"/>
            <a:ext cx="318964" cy="276733"/>
            <a:chOff x="4257232" y="2552873"/>
            <a:chExt cx="685800" cy="359346"/>
          </a:xfrm>
        </p:grpSpPr>
        <p:sp>
          <p:nvSpPr>
            <p:cNvPr id="192" name="Fluxograma: Processo 191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93" name="Conector reto 192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ector reto 193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5" name="Retângulo 194"/>
          <p:cNvSpPr/>
          <p:nvPr/>
        </p:nvSpPr>
        <p:spPr>
          <a:xfrm>
            <a:off x="8286468" y="2983326"/>
            <a:ext cx="3015493" cy="9019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6" name="Retângulo 195"/>
          <p:cNvSpPr/>
          <p:nvPr/>
        </p:nvSpPr>
        <p:spPr>
          <a:xfrm>
            <a:off x="8797348" y="2991593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 err="1" smtClean="0"/>
              <a:t>page-holder</a:t>
            </a:r>
            <a:r>
              <a:rPr lang="pt-BR" dirty="0" smtClean="0"/>
              <a:t>: </a:t>
            </a:r>
            <a:r>
              <a:rPr lang="pt-BR" dirty="0" err="1" smtClean="0"/>
              <a:t>main</a:t>
            </a:r>
            <a:endParaRPr lang="pt-BR" dirty="0" smtClean="0"/>
          </a:p>
        </p:txBody>
      </p:sp>
      <p:sp>
        <p:nvSpPr>
          <p:cNvPr id="197" name="Retângulo 196"/>
          <p:cNvSpPr/>
          <p:nvPr/>
        </p:nvSpPr>
        <p:spPr>
          <a:xfrm>
            <a:off x="8662245" y="3414170"/>
            <a:ext cx="2425388" cy="36060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Interface: painel de interface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198" name="CaixaDeTexto 197"/>
          <p:cNvSpPr txBox="1"/>
          <p:nvPr/>
        </p:nvSpPr>
        <p:spPr>
          <a:xfrm>
            <a:off x="10344866" y="1671179"/>
            <a:ext cx="1059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err="1" smtClean="0"/>
              <a:t>Template</a:t>
            </a:r>
            <a:r>
              <a:rPr lang="pt-BR" sz="1400" dirty="0" smtClean="0"/>
              <a:t> 3</a:t>
            </a:r>
            <a:endParaRPr lang="pt-BR" sz="1400" dirty="0"/>
          </a:p>
        </p:txBody>
      </p:sp>
      <p:grpSp>
        <p:nvGrpSpPr>
          <p:cNvPr id="199" name="Agrupar 198"/>
          <p:cNvGrpSpPr/>
          <p:nvPr/>
        </p:nvGrpSpPr>
        <p:grpSpPr>
          <a:xfrm>
            <a:off x="4522597" y="2468403"/>
            <a:ext cx="318964" cy="276733"/>
            <a:chOff x="4257232" y="2552873"/>
            <a:chExt cx="685800" cy="359346"/>
          </a:xfrm>
        </p:grpSpPr>
        <p:sp>
          <p:nvSpPr>
            <p:cNvPr id="200" name="Fluxograma: Processo 199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01" name="Conector reto 200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ector reto 201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Agrupar 202"/>
          <p:cNvGrpSpPr/>
          <p:nvPr/>
        </p:nvGrpSpPr>
        <p:grpSpPr>
          <a:xfrm>
            <a:off x="4937006" y="2468403"/>
            <a:ext cx="318964" cy="276733"/>
            <a:chOff x="4257232" y="2552873"/>
            <a:chExt cx="685800" cy="359346"/>
          </a:xfrm>
        </p:grpSpPr>
        <p:sp>
          <p:nvSpPr>
            <p:cNvPr id="204" name="Fluxograma: Processo 203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05" name="Conector reto 204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ector reto 205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7" name="CaixaDeTexto 206"/>
          <p:cNvSpPr txBox="1"/>
          <p:nvPr/>
        </p:nvSpPr>
        <p:spPr>
          <a:xfrm>
            <a:off x="1160402" y="240270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</a:t>
            </a:r>
            <a:endParaRPr lang="pt-BR" b="1" dirty="0"/>
          </a:p>
        </p:txBody>
      </p:sp>
      <p:sp>
        <p:nvSpPr>
          <p:cNvPr id="208" name="CaixaDeTexto 207"/>
          <p:cNvSpPr txBox="1"/>
          <p:nvPr/>
        </p:nvSpPr>
        <p:spPr>
          <a:xfrm>
            <a:off x="2543653" y="24134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2</a:t>
            </a:r>
            <a:endParaRPr lang="pt-BR" b="1" dirty="0"/>
          </a:p>
        </p:txBody>
      </p:sp>
      <p:sp>
        <p:nvSpPr>
          <p:cNvPr id="209" name="CaixaDeTexto 208"/>
          <p:cNvSpPr txBox="1"/>
          <p:nvPr/>
        </p:nvSpPr>
        <p:spPr>
          <a:xfrm>
            <a:off x="6119479" y="24072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2</a:t>
            </a:r>
            <a:endParaRPr lang="pt-BR" b="1" dirty="0"/>
          </a:p>
        </p:txBody>
      </p:sp>
      <p:sp>
        <p:nvSpPr>
          <p:cNvPr id="210" name="CaixaDeTexto 209"/>
          <p:cNvSpPr txBox="1"/>
          <p:nvPr/>
        </p:nvSpPr>
        <p:spPr>
          <a:xfrm>
            <a:off x="9859943" y="20544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2</a:t>
            </a:r>
            <a:endParaRPr lang="pt-BR" b="1" dirty="0"/>
          </a:p>
        </p:txBody>
      </p:sp>
      <p:sp>
        <p:nvSpPr>
          <p:cNvPr id="211" name="CaixaDeTexto 210"/>
          <p:cNvSpPr txBox="1"/>
          <p:nvPr/>
        </p:nvSpPr>
        <p:spPr>
          <a:xfrm>
            <a:off x="3620339" y="24084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3</a:t>
            </a:r>
          </a:p>
        </p:txBody>
      </p:sp>
      <p:sp>
        <p:nvSpPr>
          <p:cNvPr id="212" name="CaixaDeTexto 211"/>
          <p:cNvSpPr txBox="1"/>
          <p:nvPr/>
        </p:nvSpPr>
        <p:spPr>
          <a:xfrm>
            <a:off x="7204843" y="24123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3</a:t>
            </a:r>
          </a:p>
        </p:txBody>
      </p:sp>
      <p:sp>
        <p:nvSpPr>
          <p:cNvPr id="213" name="CaixaDeTexto 212"/>
          <p:cNvSpPr txBox="1"/>
          <p:nvPr/>
        </p:nvSpPr>
        <p:spPr>
          <a:xfrm>
            <a:off x="10944616" y="2047702"/>
            <a:ext cx="32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3</a:t>
            </a:r>
          </a:p>
        </p:txBody>
      </p:sp>
      <p:sp>
        <p:nvSpPr>
          <p:cNvPr id="214" name="CaixaDeTexto 213"/>
          <p:cNvSpPr txBox="1"/>
          <p:nvPr/>
        </p:nvSpPr>
        <p:spPr>
          <a:xfrm>
            <a:off x="4536825" y="24184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4</a:t>
            </a:r>
            <a:endParaRPr lang="pt-BR" b="1" dirty="0"/>
          </a:p>
        </p:txBody>
      </p:sp>
      <p:sp>
        <p:nvSpPr>
          <p:cNvPr id="215" name="CaixaDeTexto 214"/>
          <p:cNvSpPr txBox="1"/>
          <p:nvPr/>
        </p:nvSpPr>
        <p:spPr>
          <a:xfrm>
            <a:off x="4937006" y="24259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5</a:t>
            </a:r>
            <a:endParaRPr lang="pt-BR" b="1" dirty="0"/>
          </a:p>
        </p:txBody>
      </p:sp>
      <p:grpSp>
        <p:nvGrpSpPr>
          <p:cNvPr id="216" name="Agrupar 215"/>
          <p:cNvGrpSpPr/>
          <p:nvPr/>
        </p:nvGrpSpPr>
        <p:grpSpPr>
          <a:xfrm>
            <a:off x="8289884" y="2531047"/>
            <a:ext cx="2990850" cy="260467"/>
            <a:chOff x="6335110" y="2305050"/>
            <a:chExt cx="2151665" cy="359346"/>
          </a:xfrm>
        </p:grpSpPr>
        <p:sp>
          <p:nvSpPr>
            <p:cNvPr id="217" name="Fluxograma: Processo 216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218" name="Conector reto 217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ector reto 218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CaixaDeTexto 219"/>
          <p:cNvSpPr txBox="1"/>
          <p:nvPr/>
        </p:nvSpPr>
        <p:spPr>
          <a:xfrm>
            <a:off x="9662968" y="24777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6</a:t>
            </a:r>
            <a:endParaRPr lang="pt-BR" b="1" dirty="0"/>
          </a:p>
        </p:txBody>
      </p:sp>
      <p:sp>
        <p:nvSpPr>
          <p:cNvPr id="221" name="CaixaDeTexto 220"/>
          <p:cNvSpPr txBox="1"/>
          <p:nvPr/>
        </p:nvSpPr>
        <p:spPr>
          <a:xfrm>
            <a:off x="9662968" y="39535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7</a:t>
            </a:r>
            <a:endParaRPr lang="pt-BR" b="1" dirty="0"/>
          </a:p>
        </p:txBody>
      </p:sp>
      <p:sp>
        <p:nvSpPr>
          <p:cNvPr id="222" name="CaixaDeTexto 221"/>
          <p:cNvSpPr txBox="1"/>
          <p:nvPr/>
        </p:nvSpPr>
        <p:spPr>
          <a:xfrm>
            <a:off x="5921862" y="397946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7</a:t>
            </a:r>
            <a:endParaRPr lang="pt-BR" b="1" dirty="0"/>
          </a:p>
        </p:txBody>
      </p:sp>
      <p:sp>
        <p:nvSpPr>
          <p:cNvPr id="223" name="CaixaDeTexto 222"/>
          <p:cNvSpPr txBox="1"/>
          <p:nvPr/>
        </p:nvSpPr>
        <p:spPr>
          <a:xfrm>
            <a:off x="2338465" y="39750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7</a:t>
            </a:r>
            <a:endParaRPr lang="pt-BR" b="1" dirty="0"/>
          </a:p>
        </p:txBody>
      </p:sp>
      <p:sp>
        <p:nvSpPr>
          <p:cNvPr id="224" name="Retângulo 223"/>
          <p:cNvSpPr/>
          <p:nvPr/>
        </p:nvSpPr>
        <p:spPr>
          <a:xfrm>
            <a:off x="1680484" y="2381689"/>
            <a:ext cx="2338243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5" name="Retângulo 224"/>
          <p:cNvSpPr/>
          <p:nvPr/>
        </p:nvSpPr>
        <p:spPr>
          <a:xfrm>
            <a:off x="5297834" y="2386971"/>
            <a:ext cx="2324927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6" name="Retângulo 225"/>
          <p:cNvSpPr/>
          <p:nvPr/>
        </p:nvSpPr>
        <p:spPr>
          <a:xfrm>
            <a:off x="9019214" y="2027018"/>
            <a:ext cx="2321261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7" name="Retângulo 226"/>
          <p:cNvSpPr/>
          <p:nvPr/>
        </p:nvSpPr>
        <p:spPr>
          <a:xfrm>
            <a:off x="828898" y="3947210"/>
            <a:ext cx="3282226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8" name="Retângulo 227"/>
          <p:cNvSpPr/>
          <p:nvPr/>
        </p:nvSpPr>
        <p:spPr>
          <a:xfrm>
            <a:off x="4421349" y="3956184"/>
            <a:ext cx="3282226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9" name="Retângulo 228"/>
          <p:cNvSpPr/>
          <p:nvPr/>
        </p:nvSpPr>
        <p:spPr>
          <a:xfrm>
            <a:off x="8128194" y="3959608"/>
            <a:ext cx="3282226" cy="4158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30" name="Agrupar 229"/>
          <p:cNvGrpSpPr/>
          <p:nvPr/>
        </p:nvGrpSpPr>
        <p:grpSpPr>
          <a:xfrm>
            <a:off x="4853134" y="38872"/>
            <a:ext cx="2938625" cy="1855087"/>
            <a:chOff x="4853134" y="165614"/>
            <a:chExt cx="2938625" cy="1855087"/>
          </a:xfrm>
        </p:grpSpPr>
        <p:sp>
          <p:nvSpPr>
            <p:cNvPr id="231" name="Fluxograma: Processo 230"/>
            <p:cNvSpPr/>
            <p:nvPr/>
          </p:nvSpPr>
          <p:spPr>
            <a:xfrm>
              <a:off x="4900794" y="1419984"/>
              <a:ext cx="2413992" cy="600717"/>
            </a:xfrm>
            <a:prstGeom prst="flowChartProcess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232" name="Agrupar 231"/>
            <p:cNvGrpSpPr/>
            <p:nvPr/>
          </p:nvGrpSpPr>
          <p:grpSpPr>
            <a:xfrm>
              <a:off x="5064671" y="1582855"/>
              <a:ext cx="1770023" cy="282414"/>
              <a:chOff x="5098585" y="2546243"/>
              <a:chExt cx="685800" cy="359346"/>
            </a:xfrm>
          </p:grpSpPr>
          <p:sp>
            <p:nvSpPr>
              <p:cNvPr id="246" name="Fluxograma: Processo 245"/>
              <p:cNvSpPr/>
              <p:nvPr/>
            </p:nvSpPr>
            <p:spPr>
              <a:xfrm>
                <a:off x="5098585" y="2546243"/>
                <a:ext cx="685800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247" name="Conector reto 246"/>
              <p:cNvCxnSpPr/>
              <p:nvPr/>
            </p:nvCxnSpPr>
            <p:spPr>
              <a:xfrm>
                <a:off x="5098585" y="2546243"/>
                <a:ext cx="685800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ector reto 247"/>
              <p:cNvCxnSpPr/>
              <p:nvPr/>
            </p:nvCxnSpPr>
            <p:spPr>
              <a:xfrm flipV="1">
                <a:off x="5098585" y="2546243"/>
                <a:ext cx="685800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3" name="Agrupar 232"/>
            <p:cNvGrpSpPr/>
            <p:nvPr/>
          </p:nvGrpSpPr>
          <p:grpSpPr>
            <a:xfrm>
              <a:off x="6895056" y="1576685"/>
              <a:ext cx="318964" cy="276733"/>
              <a:chOff x="4257232" y="2552873"/>
              <a:chExt cx="685800" cy="359346"/>
            </a:xfrm>
          </p:grpSpPr>
          <p:sp>
            <p:nvSpPr>
              <p:cNvPr id="243" name="Fluxograma: Processo 242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244" name="Conector reto 243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ector reto 244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4" name="CaixaDeTexto 233"/>
            <p:cNvSpPr txBox="1"/>
            <p:nvPr/>
          </p:nvSpPr>
          <p:spPr>
            <a:xfrm>
              <a:off x="5793229" y="152739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2</a:t>
              </a:r>
              <a:endParaRPr lang="pt-BR" b="1" dirty="0"/>
            </a:p>
          </p:txBody>
        </p:sp>
        <p:sp>
          <p:nvSpPr>
            <p:cNvPr id="235" name="CaixaDeTexto 234"/>
            <p:cNvSpPr txBox="1"/>
            <p:nvPr/>
          </p:nvSpPr>
          <p:spPr>
            <a:xfrm>
              <a:off x="6878593" y="153248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/>
                <a:t>3</a:t>
              </a:r>
            </a:p>
          </p:txBody>
        </p:sp>
        <p:sp>
          <p:nvSpPr>
            <p:cNvPr id="236" name="CaixaDeTexto 235"/>
            <p:cNvSpPr txBox="1"/>
            <p:nvPr/>
          </p:nvSpPr>
          <p:spPr>
            <a:xfrm>
              <a:off x="5784883" y="1134779"/>
              <a:ext cx="16466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solidFill>
                    <a:schemeClr val="bg1"/>
                  </a:solidFill>
                </a:rPr>
                <a:t>Bloco: </a:t>
              </a:r>
              <a:r>
                <a:rPr lang="pt-BR" sz="1400" b="1" dirty="0" err="1" smtClean="0">
                  <a:solidFill>
                    <a:schemeClr val="bg1"/>
                  </a:solidFill>
                </a:rPr>
                <a:t>Navigation</a:t>
              </a:r>
              <a:endParaRPr lang="pt-BR" sz="1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37" name="Agrupar 236"/>
            <p:cNvGrpSpPr/>
            <p:nvPr/>
          </p:nvGrpSpPr>
          <p:grpSpPr>
            <a:xfrm>
              <a:off x="4853134" y="165614"/>
              <a:ext cx="2938625" cy="854171"/>
              <a:chOff x="9124076" y="447753"/>
              <a:chExt cx="2938625" cy="854171"/>
            </a:xfrm>
          </p:grpSpPr>
          <p:sp>
            <p:nvSpPr>
              <p:cNvPr id="239" name="Retângulo: Cantos Arredondados 4">
                <a:extLst>
                  <a:ext uri="{FF2B5EF4-FFF2-40B4-BE49-F238E27FC236}">
                    <a16:creationId xmlns:a16="http://schemas.microsoft.com/office/drawing/2014/main" id="{75844683-466B-402A-981C-36CDD75E3889}"/>
                  </a:ext>
                </a:extLst>
              </p:cNvPr>
              <p:cNvSpPr/>
              <p:nvPr/>
            </p:nvSpPr>
            <p:spPr>
              <a:xfrm>
                <a:off x="9159283" y="773519"/>
                <a:ext cx="2550816" cy="528405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40" name="Retângulo 239"/>
              <p:cNvSpPr/>
              <p:nvPr/>
            </p:nvSpPr>
            <p:spPr>
              <a:xfrm>
                <a:off x="9304723" y="853655"/>
                <a:ext cx="1895521" cy="37579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Retângulo 240"/>
              <p:cNvSpPr/>
              <p:nvPr/>
            </p:nvSpPr>
            <p:spPr>
              <a:xfrm>
                <a:off x="11260607" y="853655"/>
                <a:ext cx="318964" cy="37579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CaixaDeTexto 241"/>
              <p:cNvSpPr txBox="1"/>
              <p:nvPr/>
            </p:nvSpPr>
            <p:spPr>
              <a:xfrm>
                <a:off x="9124076" y="447753"/>
                <a:ext cx="29386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400" dirty="0" smtClean="0">
                    <a:solidFill>
                      <a:schemeClr val="bg1"/>
                    </a:solidFill>
                  </a:rPr>
                  <a:t>Arquivo de layout: </a:t>
                </a:r>
                <a:r>
                  <a:rPr lang="pt-BR" sz="1400" b="1" dirty="0" smtClean="0">
                    <a:solidFill>
                      <a:schemeClr val="bg1"/>
                    </a:solidFill>
                  </a:rPr>
                  <a:t>navigation.htm</a:t>
                </a:r>
                <a:endParaRPr lang="pt-BR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8" name="Seta: Tecn">
              <a:extLst>
                <a:ext uri="{FF2B5EF4-FFF2-40B4-BE49-F238E27FC236}">
                  <a16:creationId xmlns:a16="http://schemas.microsoft.com/office/drawing/2014/main" id="{FE47C4FA-F3C7-4A76-A375-5FEC4D63D597}"/>
                </a:ext>
              </a:extLst>
            </p:cNvPr>
            <p:cNvSpPr/>
            <p:nvPr/>
          </p:nvSpPr>
          <p:spPr>
            <a:xfrm rot="5400000">
              <a:off x="5014393" y="1026808"/>
              <a:ext cx="409007" cy="344219"/>
            </a:xfrm>
            <a:prstGeom prst="leftArrow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49" name="Agrupar 248"/>
          <p:cNvGrpSpPr/>
          <p:nvPr/>
        </p:nvGrpSpPr>
        <p:grpSpPr>
          <a:xfrm>
            <a:off x="4416323" y="5129293"/>
            <a:ext cx="3333759" cy="1715126"/>
            <a:chOff x="4416323" y="5074973"/>
            <a:chExt cx="3333759" cy="1715126"/>
          </a:xfrm>
        </p:grpSpPr>
        <p:sp>
          <p:nvSpPr>
            <p:cNvPr id="250" name="Fluxograma: Processo 249"/>
            <p:cNvSpPr/>
            <p:nvPr/>
          </p:nvSpPr>
          <p:spPr>
            <a:xfrm>
              <a:off x="4416323" y="5360513"/>
              <a:ext cx="3216674" cy="483416"/>
            </a:xfrm>
            <a:prstGeom prst="flowChartProcess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251" name="Agrupar 250"/>
            <p:cNvGrpSpPr/>
            <p:nvPr/>
          </p:nvGrpSpPr>
          <p:grpSpPr>
            <a:xfrm>
              <a:off x="4513208" y="5454079"/>
              <a:ext cx="2990850" cy="260467"/>
              <a:chOff x="6335110" y="2305050"/>
              <a:chExt cx="2151665" cy="359346"/>
            </a:xfrm>
          </p:grpSpPr>
          <p:sp>
            <p:nvSpPr>
              <p:cNvPr id="260" name="Fluxograma: Processo 259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261" name="Conector reto 260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ector reto 261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2" name="CaixaDeTexto 251"/>
            <p:cNvSpPr txBox="1"/>
            <p:nvPr/>
          </p:nvSpPr>
          <p:spPr>
            <a:xfrm>
              <a:off x="5850843" y="540862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7</a:t>
              </a:r>
              <a:endParaRPr lang="pt-BR" b="1" dirty="0"/>
            </a:p>
          </p:txBody>
        </p:sp>
        <p:sp>
          <p:nvSpPr>
            <p:cNvPr id="253" name="CaixaDeTexto 252"/>
            <p:cNvSpPr txBox="1"/>
            <p:nvPr/>
          </p:nvSpPr>
          <p:spPr>
            <a:xfrm>
              <a:off x="6460947" y="5074973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Bloco: </a:t>
              </a:r>
              <a:r>
                <a:rPr lang="pt-BR" sz="1400" b="1" dirty="0" err="1" smtClean="0"/>
                <a:t>Footer</a:t>
              </a:r>
              <a:endParaRPr lang="pt-BR" sz="1400" b="1" dirty="0"/>
            </a:p>
          </p:txBody>
        </p:sp>
        <p:grpSp>
          <p:nvGrpSpPr>
            <p:cNvPr id="254" name="Agrupar 253"/>
            <p:cNvGrpSpPr/>
            <p:nvPr/>
          </p:nvGrpSpPr>
          <p:grpSpPr>
            <a:xfrm>
              <a:off x="4416323" y="6312352"/>
              <a:ext cx="3251040" cy="477747"/>
              <a:chOff x="8853000" y="773519"/>
              <a:chExt cx="3251040" cy="477747"/>
            </a:xfrm>
          </p:grpSpPr>
          <p:sp>
            <p:nvSpPr>
              <p:cNvPr id="257" name="Retângulo: Cantos Arredondados 4">
                <a:extLst>
                  <a:ext uri="{FF2B5EF4-FFF2-40B4-BE49-F238E27FC236}">
                    <a16:creationId xmlns:a16="http://schemas.microsoft.com/office/drawing/2014/main" id="{75844683-466B-402A-981C-36CDD75E3889}"/>
                  </a:ext>
                </a:extLst>
              </p:cNvPr>
              <p:cNvSpPr/>
              <p:nvPr/>
            </p:nvSpPr>
            <p:spPr>
              <a:xfrm>
                <a:off x="8853000" y="773519"/>
                <a:ext cx="3251040" cy="477747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258" name="Retângulo 257"/>
              <p:cNvSpPr/>
              <p:nvPr/>
            </p:nvSpPr>
            <p:spPr>
              <a:xfrm>
                <a:off x="8975637" y="853656"/>
                <a:ext cx="2974151" cy="31613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5" name="CaixaDeTexto 254"/>
            <p:cNvSpPr txBox="1"/>
            <p:nvPr/>
          </p:nvSpPr>
          <p:spPr>
            <a:xfrm>
              <a:off x="4791247" y="6002688"/>
              <a:ext cx="25424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Arquivo de layout: </a:t>
              </a:r>
              <a:r>
                <a:rPr lang="pt-BR" sz="1400" b="1" dirty="0" smtClean="0"/>
                <a:t>footer.htm</a:t>
              </a:r>
              <a:endParaRPr lang="pt-BR" sz="1400" b="1" dirty="0"/>
            </a:p>
          </p:txBody>
        </p:sp>
        <p:sp>
          <p:nvSpPr>
            <p:cNvPr id="256" name="Seta: Tecn">
              <a:extLst>
                <a:ext uri="{FF2B5EF4-FFF2-40B4-BE49-F238E27FC236}">
                  <a16:creationId xmlns:a16="http://schemas.microsoft.com/office/drawing/2014/main" id="{FE47C4FA-F3C7-4A76-A375-5FEC4D63D597}"/>
                </a:ext>
              </a:extLst>
            </p:cNvPr>
            <p:cNvSpPr/>
            <p:nvPr/>
          </p:nvSpPr>
          <p:spPr>
            <a:xfrm rot="16200000">
              <a:off x="7209936" y="5895670"/>
              <a:ext cx="409007" cy="344219"/>
            </a:xfrm>
            <a:prstGeom prst="lef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63" name="Agrupar 262"/>
          <p:cNvGrpSpPr/>
          <p:nvPr/>
        </p:nvGrpSpPr>
        <p:grpSpPr>
          <a:xfrm>
            <a:off x="1416677" y="4795235"/>
            <a:ext cx="2106667" cy="286361"/>
            <a:chOff x="1482709" y="5013452"/>
            <a:chExt cx="2106667" cy="286361"/>
          </a:xfrm>
        </p:grpSpPr>
        <p:sp>
          <p:nvSpPr>
            <p:cNvPr id="264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1502173" y="5013452"/>
              <a:ext cx="2042263" cy="28522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65" name="CaixaDeTexto 264"/>
            <p:cNvSpPr txBox="1"/>
            <p:nvPr/>
          </p:nvSpPr>
          <p:spPr>
            <a:xfrm>
              <a:off x="1482709" y="5053592"/>
              <a:ext cx="21066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Arquivo de layout: </a:t>
              </a:r>
              <a:r>
                <a:rPr lang="pt-BR" sz="1000" b="1" dirty="0" smtClean="0"/>
                <a:t>template1.htm</a:t>
              </a:r>
              <a:endParaRPr lang="pt-BR" sz="1000" b="1" dirty="0"/>
            </a:p>
          </p:txBody>
        </p:sp>
      </p:grpSp>
      <p:grpSp>
        <p:nvGrpSpPr>
          <p:cNvPr id="266" name="Agrupar 265"/>
          <p:cNvGrpSpPr/>
          <p:nvPr/>
        </p:nvGrpSpPr>
        <p:grpSpPr>
          <a:xfrm>
            <a:off x="4928379" y="4795235"/>
            <a:ext cx="2106667" cy="286361"/>
            <a:chOff x="1482709" y="5013452"/>
            <a:chExt cx="2106667" cy="286361"/>
          </a:xfrm>
        </p:grpSpPr>
        <p:sp>
          <p:nvSpPr>
            <p:cNvPr id="267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1502173" y="5013452"/>
              <a:ext cx="2042263" cy="28522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68" name="CaixaDeTexto 267"/>
            <p:cNvSpPr txBox="1"/>
            <p:nvPr/>
          </p:nvSpPr>
          <p:spPr>
            <a:xfrm>
              <a:off x="1482709" y="5053592"/>
              <a:ext cx="21066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Arquivo de layout: </a:t>
              </a:r>
              <a:r>
                <a:rPr lang="pt-BR" sz="1000" b="1" dirty="0" smtClean="0"/>
                <a:t>template2.htm</a:t>
              </a:r>
              <a:endParaRPr lang="pt-BR" sz="1000" b="1" dirty="0"/>
            </a:p>
          </p:txBody>
        </p:sp>
      </p:grpSp>
      <p:grpSp>
        <p:nvGrpSpPr>
          <p:cNvPr id="269" name="Agrupar 268"/>
          <p:cNvGrpSpPr/>
          <p:nvPr/>
        </p:nvGrpSpPr>
        <p:grpSpPr>
          <a:xfrm>
            <a:off x="8725777" y="4795235"/>
            <a:ext cx="2106667" cy="286361"/>
            <a:chOff x="1482709" y="5013452"/>
            <a:chExt cx="2106667" cy="286361"/>
          </a:xfrm>
        </p:grpSpPr>
        <p:sp>
          <p:nvSpPr>
            <p:cNvPr id="270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1502173" y="5013452"/>
              <a:ext cx="2042263" cy="28522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71" name="CaixaDeTexto 270"/>
            <p:cNvSpPr txBox="1"/>
            <p:nvPr/>
          </p:nvSpPr>
          <p:spPr>
            <a:xfrm>
              <a:off x="1482709" y="5053592"/>
              <a:ext cx="21066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Arquivo de layout: </a:t>
              </a:r>
              <a:r>
                <a:rPr lang="pt-BR" sz="1000" b="1" dirty="0" smtClean="0"/>
                <a:t>template3.htm</a:t>
              </a:r>
              <a:endParaRPr lang="pt-BR" sz="1000" b="1" dirty="0"/>
            </a:p>
          </p:txBody>
        </p:sp>
      </p:grpSp>
      <p:sp>
        <p:nvSpPr>
          <p:cNvPr id="272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2303170" y="4469023"/>
            <a:ext cx="308203" cy="344219"/>
          </a:xfrm>
          <a:prstGeom prst="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3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5917722" y="4467550"/>
            <a:ext cx="308203" cy="344219"/>
          </a:xfrm>
          <a:prstGeom prst="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4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9612270" y="4455125"/>
            <a:ext cx="308203" cy="344219"/>
          </a:xfrm>
          <a:prstGeom prst="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5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4290186" y="4635614"/>
            <a:ext cx="852093" cy="344219"/>
          </a:xfrm>
          <a:prstGeom prst="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6" name="Seta Dobrada para Cima 275"/>
          <p:cNvSpPr/>
          <p:nvPr/>
        </p:nvSpPr>
        <p:spPr>
          <a:xfrm rot="5400000">
            <a:off x="3359377" y="4594265"/>
            <a:ext cx="1266061" cy="847830"/>
          </a:xfrm>
          <a:prstGeom prst="bentUpArrow">
            <a:avLst>
              <a:gd name="adj1" fmla="val 18186"/>
              <a:gd name="adj2" fmla="val 20133"/>
              <a:gd name="adj3" fmla="val 25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7" name="Seta Dobrada para Cima 276"/>
          <p:cNvSpPr/>
          <p:nvPr/>
        </p:nvSpPr>
        <p:spPr>
          <a:xfrm rot="5400000" flipV="1">
            <a:off x="7431804" y="4619641"/>
            <a:ext cx="1266061" cy="835148"/>
          </a:xfrm>
          <a:prstGeom prst="bentUpArrow">
            <a:avLst>
              <a:gd name="adj1" fmla="val 18186"/>
              <a:gd name="adj2" fmla="val 20133"/>
              <a:gd name="adj3" fmla="val 25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8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5400000">
            <a:off x="6014578" y="1977184"/>
            <a:ext cx="439985" cy="344219"/>
          </a:xfrm>
          <a:prstGeom prst="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9" name="Seta Dobrada para Cima 278"/>
          <p:cNvSpPr/>
          <p:nvPr/>
        </p:nvSpPr>
        <p:spPr>
          <a:xfrm rot="16200000" flipV="1">
            <a:off x="3197551" y="669665"/>
            <a:ext cx="910516" cy="2471068"/>
          </a:xfrm>
          <a:prstGeom prst="bentUpArrow">
            <a:avLst>
              <a:gd name="adj1" fmla="val 19757"/>
              <a:gd name="adj2" fmla="val 19661"/>
              <a:gd name="adj3" fmla="val 23113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0" name="Seta Dobrada para Cima 279"/>
          <p:cNvSpPr/>
          <p:nvPr/>
        </p:nvSpPr>
        <p:spPr>
          <a:xfrm rot="5400000" flipH="1" flipV="1">
            <a:off x="8323359" y="485720"/>
            <a:ext cx="572365" cy="2500806"/>
          </a:xfrm>
          <a:prstGeom prst="bentUpArrow">
            <a:avLst>
              <a:gd name="adj1" fmla="val 28990"/>
              <a:gd name="adj2" fmla="val 27857"/>
              <a:gd name="adj3" fmla="val 33788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1" name="Retângulo 280"/>
          <p:cNvSpPr/>
          <p:nvPr/>
        </p:nvSpPr>
        <p:spPr>
          <a:xfrm>
            <a:off x="310548" y="5915664"/>
            <a:ext cx="3167856" cy="304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2"/>
                </a:solidFill>
              </a:rPr>
              <a:t>+ </a:t>
            </a:r>
            <a:r>
              <a:rPr lang="pt-BR" dirty="0" smtClean="0">
                <a:solidFill>
                  <a:schemeClr val="tx2"/>
                </a:solidFill>
              </a:rPr>
              <a:t>agilidade em montagem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282" name="Retângulo 281"/>
          <p:cNvSpPr/>
          <p:nvPr/>
        </p:nvSpPr>
        <p:spPr>
          <a:xfrm>
            <a:off x="310548" y="6347795"/>
            <a:ext cx="3167856" cy="304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2"/>
                </a:solidFill>
              </a:rPr>
              <a:t>+ </a:t>
            </a:r>
            <a:r>
              <a:rPr lang="pt-BR" dirty="0" smtClean="0">
                <a:solidFill>
                  <a:schemeClr val="tx2"/>
                </a:solidFill>
              </a:rPr>
              <a:t>desempenho na solução</a:t>
            </a:r>
            <a:endParaRPr lang="pt-B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08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4" grpId="1" animBg="1"/>
      <p:bldP spid="225" grpId="0" animBg="1"/>
      <p:bldP spid="225" grpId="1" animBg="1"/>
      <p:bldP spid="226" grpId="0" animBg="1"/>
      <p:bldP spid="226" grpId="1" animBg="1"/>
      <p:bldP spid="227" grpId="0" animBg="1"/>
      <p:bldP spid="228" grpId="0" animBg="1"/>
      <p:bldP spid="229" grpId="0" animBg="1"/>
      <p:bldP spid="275" grpId="0" animBg="1"/>
      <p:bldP spid="276" grpId="0" animBg="1"/>
      <p:bldP spid="277" grpId="0" animBg="1"/>
      <p:bldP spid="278" grpId="0" animBg="1"/>
      <p:bldP spid="278" grpId="1" animBg="1"/>
      <p:bldP spid="279" grpId="0" animBg="1"/>
      <p:bldP spid="279" grpId="1" animBg="1"/>
      <p:bldP spid="280" grpId="0" animBg="1"/>
      <p:bldP spid="280" grpId="1" animBg="1"/>
      <p:bldP spid="281" grpId="0" animBg="1"/>
      <p:bldP spid="2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Criando um bloco de página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65" y="1768389"/>
            <a:ext cx="2374101" cy="47987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064" y="4648824"/>
            <a:ext cx="5384224" cy="204050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0064" y="1406293"/>
            <a:ext cx="5476892" cy="311066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0322" y="2000874"/>
            <a:ext cx="2428875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1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Referenciando um bloco de página</a:t>
            </a:r>
          </a:p>
        </p:txBody>
      </p:sp>
      <p:sp>
        <p:nvSpPr>
          <p:cNvPr id="4" name="Retângulo 3"/>
          <p:cNvSpPr/>
          <p:nvPr/>
        </p:nvSpPr>
        <p:spPr>
          <a:xfrm>
            <a:off x="344682" y="1657361"/>
            <a:ext cx="3657601" cy="315965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755879" y="2529536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809034" y="163828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018703" y="2059966"/>
            <a:ext cx="1793448" cy="60986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de Seta Reta 7"/>
          <p:cNvCxnSpPr>
            <a:stCxn id="11" idx="3"/>
            <a:endCxn id="7" idx="1"/>
          </p:cNvCxnSpPr>
          <p:nvPr/>
        </p:nvCxnSpPr>
        <p:spPr>
          <a:xfrm flipV="1">
            <a:off x="1278017" y="2364900"/>
            <a:ext cx="740686" cy="5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221833" y="2770727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 inicial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202" y="2851896"/>
            <a:ext cx="141749" cy="141749"/>
          </a:xfrm>
          <a:prstGeom prst="rect">
            <a:avLst/>
          </a:prstGeom>
        </p:spPr>
      </p:pic>
      <p:sp>
        <p:nvSpPr>
          <p:cNvPr id="1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491682" y="221795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68" y="2279312"/>
            <a:ext cx="177894" cy="177894"/>
          </a:xfrm>
          <a:prstGeom prst="rect">
            <a:avLst/>
          </a:prstGeom>
        </p:spPr>
      </p:pic>
      <p:sp>
        <p:nvSpPr>
          <p:cNvPr id="1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750518" y="2522043"/>
            <a:ext cx="427167" cy="1045518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224862" y="3316364"/>
            <a:ext cx="1172359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err="1" smtClean="0">
                <a:solidFill>
                  <a:schemeClr val="tx2"/>
                </a:solidFill>
              </a:rPr>
              <a:t>Template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31" y="3397533"/>
            <a:ext cx="141749" cy="141749"/>
          </a:xfrm>
          <a:prstGeom prst="rect">
            <a:avLst/>
          </a:prstGeom>
        </p:spPr>
      </p:pic>
      <p:sp>
        <p:nvSpPr>
          <p:cNvPr id="1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757163" y="2522042"/>
            <a:ext cx="420522" cy="1511305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221833" y="3782565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Page </a:t>
            </a:r>
            <a:r>
              <a:rPr lang="pt-BR" sz="900" dirty="0" err="1">
                <a:solidFill>
                  <a:schemeClr val="tx2"/>
                </a:solidFill>
              </a:rPr>
              <a:t>b</a:t>
            </a:r>
            <a:r>
              <a:rPr lang="pt-BR" sz="900" dirty="0" err="1" smtClean="0">
                <a:solidFill>
                  <a:schemeClr val="tx2"/>
                </a:solidFill>
              </a:rPr>
              <a:t>lock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019" y="3843923"/>
            <a:ext cx="177894" cy="177894"/>
          </a:xfrm>
          <a:prstGeom prst="rect">
            <a:avLst/>
          </a:prstGeom>
        </p:spPr>
      </p:pic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331431" y="4084390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797385" y="4325581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Header</a:t>
            </a:r>
            <a:endParaRPr lang="pt-BR" sz="900" dirty="0">
              <a:solidFill>
                <a:schemeClr val="tx2"/>
              </a:solidFill>
            </a:endParaRPr>
          </a:p>
        </p:txBody>
      </p:sp>
      <p:grpSp>
        <p:nvGrpSpPr>
          <p:cNvPr id="21" name="Agrupar 20"/>
          <p:cNvGrpSpPr/>
          <p:nvPr/>
        </p:nvGrpSpPr>
        <p:grpSpPr>
          <a:xfrm>
            <a:off x="2114095" y="2164662"/>
            <a:ext cx="1580370" cy="429255"/>
            <a:chOff x="1398146" y="1846297"/>
            <a:chExt cx="1580370" cy="422172"/>
          </a:xfrm>
          <a:solidFill>
            <a:srgbClr val="32823C"/>
          </a:solidFill>
        </p:grpSpPr>
        <p:sp>
          <p:nvSpPr>
            <p:cNvPr id="2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1398146" y="1846297"/>
              <a:ext cx="1580370" cy="422172"/>
            </a:xfrm>
            <a:prstGeom prst="roundRect">
              <a:avLst/>
            </a:prstGeom>
            <a:grpFill/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Visualizador de bloco de página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23" name="Imagem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304" y="1952296"/>
              <a:ext cx="169999" cy="18699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" name="Imagem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715" y="4398077"/>
            <a:ext cx="167623" cy="167623"/>
          </a:xfrm>
          <a:prstGeom prst="rect">
            <a:avLst/>
          </a:prstGeom>
        </p:spPr>
      </p:pic>
      <p:sp>
        <p:nvSpPr>
          <p:cNvPr id="25" name="Fluxograma: Processo 24"/>
          <p:cNvSpPr/>
          <p:nvPr/>
        </p:nvSpPr>
        <p:spPr>
          <a:xfrm>
            <a:off x="5211713" y="2135340"/>
            <a:ext cx="3216674" cy="2158733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6" name="Agrupar 25"/>
          <p:cNvGrpSpPr/>
          <p:nvPr/>
        </p:nvGrpSpPr>
        <p:grpSpPr>
          <a:xfrm>
            <a:off x="5337211" y="2258280"/>
            <a:ext cx="685800" cy="359346"/>
            <a:chOff x="4257232" y="2552873"/>
            <a:chExt cx="685800" cy="359346"/>
          </a:xfrm>
        </p:grpSpPr>
        <p:sp>
          <p:nvSpPr>
            <p:cNvPr id="27" name="Fluxograma: Processo 26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8" name="Conector reto 27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to 28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tângulo 29"/>
          <p:cNvSpPr/>
          <p:nvPr/>
        </p:nvSpPr>
        <p:spPr>
          <a:xfrm>
            <a:off x="5337211" y="3842144"/>
            <a:ext cx="2981618" cy="35934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6471654" y="3802614"/>
            <a:ext cx="115929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900" dirty="0" err="1" smtClean="0"/>
              <a:t>page-holder</a:t>
            </a:r>
            <a:r>
              <a:rPr lang="pt-BR" sz="900" dirty="0" smtClean="0"/>
              <a:t>: </a:t>
            </a:r>
            <a:r>
              <a:rPr lang="pt-BR" sz="900" dirty="0" err="1" smtClean="0"/>
              <a:t>footer</a:t>
            </a:r>
            <a:endParaRPr lang="pt-BR" sz="900" dirty="0" smtClean="0"/>
          </a:p>
        </p:txBody>
      </p:sp>
      <p:sp>
        <p:nvSpPr>
          <p:cNvPr id="32" name="CaixaDeTexto 31"/>
          <p:cNvSpPr txBox="1"/>
          <p:nvPr/>
        </p:nvSpPr>
        <p:spPr>
          <a:xfrm>
            <a:off x="7562816" y="1845176"/>
            <a:ext cx="910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err="1" smtClean="0"/>
              <a:t>Template</a:t>
            </a:r>
            <a:endParaRPr lang="pt-BR" sz="1400" dirty="0"/>
          </a:p>
        </p:txBody>
      </p:sp>
      <p:sp>
        <p:nvSpPr>
          <p:cNvPr id="33" name="Retângulo 32"/>
          <p:cNvSpPr/>
          <p:nvPr/>
        </p:nvSpPr>
        <p:spPr>
          <a:xfrm>
            <a:off x="5975838" y="4010147"/>
            <a:ext cx="2115364" cy="14848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1"/>
                </a:solidFill>
              </a:rPr>
              <a:t>Interface: visualizar bloco de página</a:t>
            </a:r>
            <a:endParaRPr lang="pt-BR" sz="900" dirty="0">
              <a:solidFill>
                <a:schemeClr val="tx1"/>
              </a:solidFill>
            </a:endParaRPr>
          </a:p>
        </p:txBody>
      </p:sp>
      <p:grpSp>
        <p:nvGrpSpPr>
          <p:cNvPr id="34" name="Agrupar 33"/>
          <p:cNvGrpSpPr/>
          <p:nvPr/>
        </p:nvGrpSpPr>
        <p:grpSpPr>
          <a:xfrm>
            <a:off x="6148509" y="2245268"/>
            <a:ext cx="1770023" cy="282414"/>
            <a:chOff x="5098585" y="2546243"/>
            <a:chExt cx="685800" cy="359346"/>
          </a:xfrm>
        </p:grpSpPr>
        <p:sp>
          <p:nvSpPr>
            <p:cNvPr id="35" name="Fluxograma: Processo 34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36" name="Conector reto 35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to 36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Agrupar 37"/>
          <p:cNvGrpSpPr/>
          <p:nvPr/>
        </p:nvGrpSpPr>
        <p:grpSpPr>
          <a:xfrm>
            <a:off x="7978894" y="2239098"/>
            <a:ext cx="318964" cy="276733"/>
            <a:chOff x="4257232" y="2552873"/>
            <a:chExt cx="685800" cy="359346"/>
          </a:xfrm>
        </p:grpSpPr>
        <p:sp>
          <p:nvSpPr>
            <p:cNvPr id="39" name="Fluxograma: Processo 38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0" name="Conector reto 39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Agrupar 41"/>
          <p:cNvGrpSpPr/>
          <p:nvPr/>
        </p:nvGrpSpPr>
        <p:grpSpPr>
          <a:xfrm>
            <a:off x="5316062" y="2769315"/>
            <a:ext cx="2990850" cy="969319"/>
            <a:chOff x="6335110" y="2305050"/>
            <a:chExt cx="2151665" cy="359346"/>
          </a:xfrm>
        </p:grpSpPr>
        <p:sp>
          <p:nvSpPr>
            <p:cNvPr id="43" name="Fluxograma: Processo 42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44" name="Conector reto 43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to 44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Agrupar 45"/>
          <p:cNvGrpSpPr/>
          <p:nvPr/>
        </p:nvGrpSpPr>
        <p:grpSpPr>
          <a:xfrm>
            <a:off x="8107811" y="3575657"/>
            <a:ext cx="4021641" cy="768956"/>
            <a:chOff x="8019034" y="4028418"/>
            <a:chExt cx="4021641" cy="768956"/>
          </a:xfrm>
        </p:grpSpPr>
        <p:grpSp>
          <p:nvGrpSpPr>
            <p:cNvPr id="47" name="Agrupar 46"/>
            <p:cNvGrpSpPr/>
            <p:nvPr/>
          </p:nvGrpSpPr>
          <p:grpSpPr>
            <a:xfrm>
              <a:off x="8019034" y="4313958"/>
              <a:ext cx="3904556" cy="483416"/>
              <a:chOff x="8019034" y="4313958"/>
              <a:chExt cx="3904556" cy="483416"/>
            </a:xfrm>
          </p:grpSpPr>
          <p:sp>
            <p:nvSpPr>
              <p:cNvPr id="49" name="Seta: Tecn">
                <a:extLst>
                  <a:ext uri="{FF2B5EF4-FFF2-40B4-BE49-F238E27FC236}">
                    <a16:creationId xmlns:a16="http://schemas.microsoft.com/office/drawing/2014/main" id="{FE47C4FA-F3C7-4A76-A375-5FEC4D63D597}"/>
                  </a:ext>
                </a:extLst>
              </p:cNvPr>
              <p:cNvSpPr/>
              <p:nvPr/>
            </p:nvSpPr>
            <p:spPr>
              <a:xfrm rot="10800000">
                <a:off x="8019034" y="4365041"/>
                <a:ext cx="673032" cy="344219"/>
              </a:xfrm>
              <a:prstGeom prst="leftArrow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0" name="Fluxograma: Processo 49"/>
              <p:cNvSpPr/>
              <p:nvPr/>
            </p:nvSpPr>
            <p:spPr>
              <a:xfrm>
                <a:off x="8706916" y="4313958"/>
                <a:ext cx="3216674" cy="483416"/>
              </a:xfrm>
              <a:prstGeom prst="flowChartProcess">
                <a:avLst/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grpSp>
            <p:nvGrpSpPr>
              <p:cNvPr id="51" name="Agrupar 50"/>
              <p:cNvGrpSpPr/>
              <p:nvPr/>
            </p:nvGrpSpPr>
            <p:grpSpPr>
              <a:xfrm>
                <a:off x="8803801" y="4407524"/>
                <a:ext cx="2990850" cy="260467"/>
                <a:chOff x="6335110" y="2305050"/>
                <a:chExt cx="2151665" cy="359346"/>
              </a:xfrm>
            </p:grpSpPr>
            <p:sp>
              <p:nvSpPr>
                <p:cNvPr id="52" name="Fluxograma: Processo 51"/>
                <p:cNvSpPr/>
                <p:nvPr/>
              </p:nvSpPr>
              <p:spPr>
                <a:xfrm>
                  <a:off x="6353637" y="2305050"/>
                  <a:ext cx="2133138" cy="359346"/>
                </a:xfrm>
                <a:prstGeom prst="flowChartProcess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dirty="0"/>
                </a:p>
              </p:txBody>
            </p:sp>
            <p:cxnSp>
              <p:nvCxnSpPr>
                <p:cNvPr id="53" name="Conector reto 52"/>
                <p:cNvCxnSpPr/>
                <p:nvPr/>
              </p:nvCxnSpPr>
              <p:spPr>
                <a:xfrm>
                  <a:off x="6335110" y="2305050"/>
                  <a:ext cx="2133138" cy="3593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>
                <a:xfrm flipV="1">
                  <a:off x="6353637" y="2305050"/>
                  <a:ext cx="2133138" cy="3593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8" name="CaixaDeTexto 47"/>
            <p:cNvSpPr txBox="1"/>
            <p:nvPr/>
          </p:nvSpPr>
          <p:spPr>
            <a:xfrm>
              <a:off x="10751540" y="4028418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Bloco: </a:t>
              </a:r>
              <a:r>
                <a:rPr lang="pt-BR" sz="1400" b="1" dirty="0" err="1" smtClean="0"/>
                <a:t>Footer</a:t>
              </a:r>
              <a:endParaRPr lang="pt-BR" sz="1400" b="1" dirty="0"/>
            </a:p>
          </p:txBody>
        </p:sp>
      </p:grpSp>
      <p:pic>
        <p:nvPicPr>
          <p:cNvPr id="55" name="Imagem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6067" y="4408624"/>
            <a:ext cx="3285086" cy="1929556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682" y="4993684"/>
            <a:ext cx="4225560" cy="1344496"/>
          </a:xfrm>
          <a:prstGeom prst="rect">
            <a:avLst/>
          </a:prstGeom>
        </p:spPr>
      </p:pic>
      <p:sp>
        <p:nvSpPr>
          <p:cNvPr id="57" name="Seta para a Direita 56"/>
          <p:cNvSpPr/>
          <p:nvPr/>
        </p:nvSpPr>
        <p:spPr>
          <a:xfrm rot="2080784">
            <a:off x="3418800" y="3099715"/>
            <a:ext cx="2781879" cy="44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Arrastar interface: visualizar bloco de página</a:t>
            </a:r>
            <a:endParaRPr lang="pt-BR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6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7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141</Words>
  <Application>Microsoft Office PowerPoint</Application>
  <PresentationFormat>Widescreen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Open Sans</vt:lpstr>
      <vt:lpstr>LumisXP</vt:lpstr>
      <vt:lpstr>Blocos de página</vt:lpstr>
      <vt:lpstr>Exemplo de bloco de página em template de página</vt:lpstr>
      <vt:lpstr>Criando um bloco de página</vt:lpstr>
      <vt:lpstr>Referenciando um bloco de página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6</cp:revision>
  <dcterms:created xsi:type="dcterms:W3CDTF">2021-11-26T20:26:05Z</dcterms:created>
  <dcterms:modified xsi:type="dcterms:W3CDTF">2024-12-23T13:07:03Z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