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7559675" cy="10691813"/>
  <p:embeddedFontLst>
    <p:embeddedFont>
      <p:font typeface="Open Sans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733C"/>
    <a:srgbClr val="145C46"/>
    <a:srgbClr val="32823C"/>
    <a:srgbClr val="1C6B2B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5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Arquivos de estilos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Arquivos de estilos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>
          <a:xfrm>
            <a:off x="1182151" y="1913149"/>
            <a:ext cx="9950040" cy="4718469"/>
          </a:xfrm>
        </p:spPr>
        <p:txBody>
          <a:bodyPr>
            <a:normAutofit/>
          </a:bodyPr>
          <a:lstStyle/>
          <a:p>
            <a:r>
              <a:rPr lang="pt-BR" dirty="0" smtClean="0"/>
              <a:t>Responsável pela geração do HTML produzido por uma instância de interface</a:t>
            </a:r>
          </a:p>
          <a:p>
            <a:r>
              <a:rPr lang="pt-BR" dirty="0" smtClean="0"/>
              <a:t>O HTML é produzido a partir de um XML</a:t>
            </a:r>
          </a:p>
          <a:p>
            <a:r>
              <a:rPr lang="pt-BR" dirty="0" smtClean="0"/>
              <a:t>O </a:t>
            </a:r>
            <a:r>
              <a:rPr lang="pt-BR" dirty="0"/>
              <a:t>XML, pode possuir informações como os dados dos conteúdos cadastrados </a:t>
            </a:r>
            <a:r>
              <a:rPr lang="pt-BR" dirty="0" smtClean="0"/>
              <a:t>na instancia de serviço relacionada a instância de interface</a:t>
            </a:r>
          </a:p>
          <a:p>
            <a:r>
              <a:rPr lang="pt-BR" dirty="0" smtClean="0"/>
              <a:t>Suporte para as tecnologias: </a:t>
            </a:r>
            <a:r>
              <a:rPr lang="pt-BR" b="1" dirty="0" err="1" smtClean="0"/>
              <a:t>Javascript</a:t>
            </a:r>
            <a:r>
              <a:rPr lang="pt-BR" dirty="0" smtClean="0"/>
              <a:t>,</a:t>
            </a:r>
            <a:r>
              <a:rPr lang="pt-BR" dirty="0"/>
              <a:t> </a:t>
            </a:r>
            <a:r>
              <a:rPr lang="pt-BR" dirty="0" err="1" smtClean="0"/>
              <a:t>Groovy</a:t>
            </a:r>
            <a:r>
              <a:rPr lang="pt-BR" dirty="0"/>
              <a:t>,</a:t>
            </a:r>
            <a:r>
              <a:rPr lang="pt-BR" dirty="0" smtClean="0"/>
              <a:t> </a:t>
            </a:r>
            <a:r>
              <a:rPr lang="pt-BR" dirty="0"/>
              <a:t>XSL e </a:t>
            </a:r>
            <a:r>
              <a:rPr lang="pt-BR" dirty="0" err="1" smtClean="0"/>
              <a:t>Thymeleaf</a:t>
            </a:r>
            <a:endParaRPr lang="pt-BR" dirty="0" smtClean="0"/>
          </a:p>
          <a:p>
            <a:pPr lvl="1"/>
            <a:r>
              <a:rPr lang="pt-BR" dirty="0" smtClean="0"/>
              <a:t>A linguagem </a:t>
            </a:r>
            <a:r>
              <a:rPr lang="pt-BR" dirty="0" err="1" smtClean="0"/>
              <a:t>Javascript</a:t>
            </a:r>
            <a:r>
              <a:rPr lang="pt-BR" dirty="0" smtClean="0"/>
              <a:t>, atualmente é o padrão para criação de estilos</a:t>
            </a:r>
          </a:p>
          <a:p>
            <a:pPr lvl="1"/>
            <a:r>
              <a:rPr lang="pt-BR" dirty="0" smtClean="0"/>
              <a:t>Estilos em </a:t>
            </a:r>
            <a:r>
              <a:rPr lang="pt-BR" dirty="0" err="1" smtClean="0"/>
              <a:t>Javascript</a:t>
            </a:r>
            <a:r>
              <a:rPr lang="pt-BR" dirty="0" smtClean="0"/>
              <a:t> são executados através do </a:t>
            </a:r>
            <a:r>
              <a:rPr lang="pt-BR" b="1" dirty="0"/>
              <a:t>interpretador </a:t>
            </a:r>
            <a:r>
              <a:rPr lang="pt-BR" b="1" dirty="0" err="1" smtClean="0"/>
              <a:t>Javascript</a:t>
            </a:r>
            <a:r>
              <a:rPr lang="pt-BR" b="1" dirty="0" smtClean="0"/>
              <a:t> </a:t>
            </a:r>
            <a:r>
              <a:rPr lang="pt-BR" b="1" dirty="0" err="1" smtClean="0"/>
              <a:t>Rhino</a:t>
            </a:r>
            <a:endParaRPr lang="pt-BR" b="1" dirty="0" smtClean="0"/>
          </a:p>
        </p:txBody>
      </p:sp>
    </p:spTree>
    <p:extLst>
      <p:ext uri="{BB962C8B-B14F-4D97-AF65-F5344CB8AC3E}">
        <p14:creationId xmlns:p14="http://schemas.microsoft.com/office/powerpoint/2010/main" val="266256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Editor de estilos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969" y="2033976"/>
            <a:ext cx="10603499" cy="3850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2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Editor de estilos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367" y="1406241"/>
            <a:ext cx="10411966" cy="545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Geração do HTML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555" y="2019778"/>
            <a:ext cx="6020640" cy="1352739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5292502" y="1712001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Arquivo de estilo</a:t>
            </a: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409" y="4725256"/>
            <a:ext cx="5582932" cy="935687"/>
          </a:xfrm>
          <a:prstGeom prst="rect">
            <a:avLst/>
          </a:prstGeom>
        </p:spPr>
      </p:pic>
      <p:sp>
        <p:nvSpPr>
          <p:cNvPr id="9" name="Seta para Baixo 8"/>
          <p:cNvSpPr/>
          <p:nvPr/>
        </p:nvSpPr>
        <p:spPr>
          <a:xfrm>
            <a:off x="5804559" y="337251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228909" y="4384202"/>
            <a:ext cx="3406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HTML gerado pela instância de interface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798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100</Words>
  <Application>Microsoft Office PowerPoint</Application>
  <PresentationFormat>Widescreen</PresentationFormat>
  <Paragraphs>14</Paragraphs>
  <Slides>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Open Sans</vt:lpstr>
      <vt:lpstr>Arial</vt:lpstr>
      <vt:lpstr>Times New Roman</vt:lpstr>
      <vt:lpstr>LumisXP</vt:lpstr>
      <vt:lpstr>Arquivos de estilos</vt:lpstr>
      <vt:lpstr>Arquivos de estilos</vt:lpstr>
      <vt:lpstr>Editor de estilos</vt:lpstr>
      <vt:lpstr>Editor de estilos</vt:lpstr>
      <vt:lpstr>Geração do HTML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18</cp:revision>
  <dcterms:created xsi:type="dcterms:W3CDTF">2021-11-26T20:26:05Z</dcterms:created>
  <dcterms:modified xsi:type="dcterms:W3CDTF">2025-01-08T05:06:27Z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