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7559675" cy="10691813"/>
  <p:embeddedFontLst>
    <p:embeddedFont>
      <p:font typeface="Open Sans" panose="020B060402020202020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74" autoAdjust="0"/>
  </p:normalViewPr>
  <p:slideViewPr>
    <p:cSldViewPr snapToGrid="0">
      <p:cViewPr varScale="1">
        <p:scale>
          <a:sx n="106" d="100"/>
          <a:sy n="106" d="100"/>
        </p:scale>
        <p:origin x="13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Módulos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</a:t>
            </a:r>
            <a:endParaRPr lang="pt-BR" dirty="0"/>
          </a:p>
        </p:txBody>
      </p:sp>
      <p:grpSp>
        <p:nvGrpSpPr>
          <p:cNvPr id="5" name="Amb desenv">
            <a:extLst>
              <a:ext uri="{FF2B5EF4-FFF2-40B4-BE49-F238E27FC236}">
                <a16:creationId xmlns:a16="http://schemas.microsoft.com/office/drawing/2014/main" id="{1A78083E-18B1-446D-BCF5-79E3A7C8EF4A}"/>
              </a:ext>
            </a:extLst>
          </p:cNvPr>
          <p:cNvGrpSpPr/>
          <p:nvPr/>
        </p:nvGrpSpPr>
        <p:grpSpPr>
          <a:xfrm>
            <a:off x="3295461" y="1491070"/>
            <a:ext cx="5640309" cy="3388747"/>
            <a:chOff x="5077270" y="2256090"/>
            <a:chExt cx="6707380" cy="312776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DF4ED9DD-5D7D-4472-8543-297DD6874FF8}"/>
                </a:ext>
              </a:extLst>
            </p:cNvPr>
            <p:cNvSpPr/>
            <p:nvPr/>
          </p:nvSpPr>
          <p:spPr>
            <a:xfrm>
              <a:off x="5077270" y="2256090"/>
              <a:ext cx="6707380" cy="3127760"/>
            </a:xfrm>
            <a:prstGeom prst="rect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2AD1727A-09D6-4CD7-A440-1BC85001A76D}"/>
                </a:ext>
              </a:extLst>
            </p:cNvPr>
            <p:cNvSpPr txBox="1"/>
            <p:nvPr/>
          </p:nvSpPr>
          <p:spPr>
            <a:xfrm>
              <a:off x="9092725" y="2256090"/>
              <a:ext cx="2691924" cy="20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dirty="0" smtClean="0">
                  <a:effectLst/>
                </a:rPr>
                <a:t>Módulo</a:t>
              </a:r>
              <a:endParaRPr lang="pt-BR" dirty="0">
                <a:effectLst/>
              </a:endParaRPr>
            </a:p>
          </p:txBody>
        </p:sp>
      </p:grpSp>
      <p:sp>
        <p:nvSpPr>
          <p:cNvPr id="8" name="Retângulo: Cantos Arredondados 15">
            <a:extLst>
              <a:ext uri="{FF2B5EF4-FFF2-40B4-BE49-F238E27FC236}">
                <a16:creationId xmlns:a16="http://schemas.microsoft.com/office/drawing/2014/main" id="{0B6E0017-751B-42E1-8AF7-09ED5743F36A}"/>
              </a:ext>
            </a:extLst>
          </p:cNvPr>
          <p:cNvSpPr/>
          <p:nvPr/>
        </p:nvSpPr>
        <p:spPr>
          <a:xfrm>
            <a:off x="5539632" y="3703790"/>
            <a:ext cx="1446233" cy="6453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service</a:t>
            </a:r>
            <a:endParaRPr lang="pt-BR" dirty="0"/>
          </a:p>
        </p:txBody>
      </p:sp>
      <p:sp>
        <p:nvSpPr>
          <p:cNvPr id="9" name="Retângulo: Cantos Arredondados 15">
            <a:extLst>
              <a:ext uri="{FF2B5EF4-FFF2-40B4-BE49-F238E27FC236}">
                <a16:creationId xmlns:a16="http://schemas.microsoft.com/office/drawing/2014/main" id="{0B6E0017-751B-42E1-8AF7-09ED5743F36A}"/>
              </a:ext>
            </a:extLst>
          </p:cNvPr>
          <p:cNvSpPr/>
          <p:nvPr/>
        </p:nvSpPr>
        <p:spPr>
          <a:xfrm>
            <a:off x="6521764" y="2443936"/>
            <a:ext cx="1446233" cy="6453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theme</a:t>
            </a:r>
            <a:endParaRPr lang="pt-BR" dirty="0"/>
          </a:p>
        </p:txBody>
      </p:sp>
      <p:sp>
        <p:nvSpPr>
          <p:cNvPr id="10" name="Retângulo: Cantos Arredondados 15">
            <a:extLst>
              <a:ext uri="{FF2B5EF4-FFF2-40B4-BE49-F238E27FC236}">
                <a16:creationId xmlns:a16="http://schemas.microsoft.com/office/drawing/2014/main" id="{0B6E0017-751B-42E1-8AF7-09ED5743F36A}"/>
              </a:ext>
            </a:extLst>
          </p:cNvPr>
          <p:cNvSpPr/>
          <p:nvPr/>
        </p:nvSpPr>
        <p:spPr>
          <a:xfrm>
            <a:off x="4297990" y="2443936"/>
            <a:ext cx="1446233" cy="64537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/>
              <a:t>structure</a:t>
            </a:r>
            <a:endParaRPr lang="pt-BR" dirty="0"/>
          </a:p>
        </p:txBody>
      </p:sp>
      <p:cxnSp>
        <p:nvCxnSpPr>
          <p:cNvPr id="11" name="Conector de Seta Reta 10"/>
          <p:cNvCxnSpPr>
            <a:endCxn id="40" idx="2"/>
          </p:cNvCxnSpPr>
          <p:nvPr/>
        </p:nvCxnSpPr>
        <p:spPr>
          <a:xfrm flipV="1">
            <a:off x="7967997" y="1933238"/>
            <a:ext cx="1883189" cy="7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Agrupar 11"/>
          <p:cNvGrpSpPr/>
          <p:nvPr/>
        </p:nvGrpSpPr>
        <p:grpSpPr>
          <a:xfrm>
            <a:off x="275382" y="204969"/>
            <a:ext cx="4326092" cy="1756171"/>
            <a:chOff x="275382" y="204969"/>
            <a:chExt cx="4326092" cy="1756171"/>
          </a:xfrm>
        </p:grpSpPr>
        <p:grpSp>
          <p:nvGrpSpPr>
            <p:cNvPr id="13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275382" y="204969"/>
              <a:ext cx="4326092" cy="1756171"/>
              <a:chOff x="5077270" y="2256087"/>
              <a:chExt cx="6707380" cy="3127763"/>
            </a:xfrm>
            <a:solidFill>
              <a:schemeClr val="accent1"/>
            </a:solidFill>
          </p:grpSpPr>
          <p:sp>
            <p:nvSpPr>
              <p:cNvPr id="24" name="Retângulo 23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077270" y="2256090"/>
                <a:ext cx="6707380" cy="3127760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5" name="CaixaDeTexto 24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7688951" y="2256087"/>
                <a:ext cx="4095699" cy="548155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400" dirty="0" err="1" smtClean="0">
                    <a:solidFill>
                      <a:schemeClr val="tx2"/>
                    </a:solidFill>
                    <a:effectLst/>
                  </a:rPr>
                  <a:t>Structure</a:t>
                </a:r>
                <a:endParaRPr lang="pt-BR" sz="14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14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353335" y="575785"/>
              <a:ext cx="2005357" cy="1298172"/>
              <a:chOff x="5979504" y="2089880"/>
              <a:chExt cx="5805146" cy="3127761"/>
            </a:xfrm>
            <a:solidFill>
              <a:schemeClr val="accent1"/>
            </a:solidFill>
          </p:grpSpPr>
          <p:sp>
            <p:nvSpPr>
              <p:cNvPr id="22" name="Retângulo 21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979504" y="2089880"/>
                <a:ext cx="5805146" cy="312776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3" name="CaixaDeTexto 22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8539031" y="2193759"/>
                <a:ext cx="3151960" cy="6673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err="1" smtClean="0">
                    <a:solidFill>
                      <a:schemeClr val="tx2"/>
                    </a:solidFill>
                    <a:effectLst/>
                  </a:rPr>
                  <a:t>Structure</a:t>
                </a:r>
                <a:r>
                  <a:rPr lang="pt-BR" sz="1200" dirty="0" smtClean="0">
                    <a:solidFill>
                      <a:schemeClr val="bg1"/>
                    </a:solidFill>
                    <a:effectLst/>
                  </a:rPr>
                  <a:t> 1</a:t>
                </a:r>
                <a:endParaRPr lang="pt-BR" sz="1200" dirty="0">
                  <a:solidFill>
                    <a:schemeClr val="bg1"/>
                  </a:solidFill>
                  <a:effectLst/>
                </a:endParaRPr>
              </a:p>
            </p:txBody>
          </p:sp>
        </p:grpSp>
        <p:sp>
          <p:nvSpPr>
            <p:cNvPr id="15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93008" y="1118844"/>
              <a:ext cx="169089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componentfiles</a:t>
              </a:r>
              <a:endParaRPr lang="pt-BR" sz="1000" dirty="0"/>
            </a:p>
          </p:txBody>
        </p:sp>
        <p:sp>
          <p:nvSpPr>
            <p:cNvPr id="16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93007" y="1493012"/>
              <a:ext cx="1685020" cy="25314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componentdefinition.xml</a:t>
              </a:r>
              <a:endParaRPr lang="pt-BR" sz="1000" dirty="0"/>
            </a:p>
          </p:txBody>
        </p:sp>
        <p:grpSp>
          <p:nvGrpSpPr>
            <p:cNvPr id="17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2498379" y="573260"/>
              <a:ext cx="2005357" cy="1298172"/>
              <a:chOff x="5979504" y="2089880"/>
              <a:chExt cx="5805146" cy="3127761"/>
            </a:xfrm>
            <a:solidFill>
              <a:schemeClr val="accent1"/>
            </a:solidFill>
          </p:grpSpPr>
          <p:sp>
            <p:nvSpPr>
              <p:cNvPr id="20" name="Retângulo 19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979504" y="2089880"/>
                <a:ext cx="5805146" cy="312776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1" name="CaixaDeTexto 20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8539031" y="2193759"/>
                <a:ext cx="3151960" cy="6673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err="1" smtClean="0">
                    <a:solidFill>
                      <a:schemeClr val="tx2"/>
                    </a:solidFill>
                    <a:effectLst/>
                  </a:rPr>
                  <a:t>Structure</a:t>
                </a:r>
                <a:r>
                  <a:rPr lang="pt-BR" sz="1200" dirty="0" smtClean="0">
                    <a:solidFill>
                      <a:schemeClr val="bg1"/>
                    </a:solidFill>
                    <a:effectLst/>
                  </a:rPr>
                  <a:t> </a:t>
                </a:r>
                <a:r>
                  <a:rPr lang="pt-BR" sz="1200" dirty="0" smtClean="0">
                    <a:solidFill>
                      <a:schemeClr val="tx2"/>
                    </a:solidFill>
                    <a:effectLst/>
                  </a:rPr>
                  <a:t>N</a:t>
                </a:r>
                <a:endParaRPr lang="pt-BR" sz="12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sp>
          <p:nvSpPr>
            <p:cNvPr id="18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2638052" y="1116319"/>
              <a:ext cx="169089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componentfiles</a:t>
              </a:r>
              <a:endParaRPr lang="pt-BR" sz="1000" dirty="0"/>
            </a:p>
          </p:txBody>
        </p:sp>
        <p:sp>
          <p:nvSpPr>
            <p:cNvPr id="19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2638051" y="1490487"/>
              <a:ext cx="1685020" cy="25314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componentdefinition.xml</a:t>
              </a:r>
              <a:endParaRPr lang="pt-BR" sz="1000" dirty="0"/>
            </a:p>
          </p:txBody>
        </p:sp>
      </p:grpSp>
      <p:grpSp>
        <p:nvGrpSpPr>
          <p:cNvPr id="26" name="Agrupar 25"/>
          <p:cNvGrpSpPr/>
          <p:nvPr/>
        </p:nvGrpSpPr>
        <p:grpSpPr>
          <a:xfrm>
            <a:off x="7688140" y="177067"/>
            <a:ext cx="4326092" cy="1756171"/>
            <a:chOff x="7688140" y="177067"/>
            <a:chExt cx="4326092" cy="1756171"/>
          </a:xfrm>
        </p:grpSpPr>
        <p:grpSp>
          <p:nvGrpSpPr>
            <p:cNvPr id="27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7688140" y="177067"/>
              <a:ext cx="4326092" cy="1756171"/>
              <a:chOff x="5077270" y="2256087"/>
              <a:chExt cx="6707380" cy="3127763"/>
            </a:xfrm>
            <a:solidFill>
              <a:schemeClr val="accent1"/>
            </a:solidFill>
          </p:grpSpPr>
          <p:sp>
            <p:nvSpPr>
              <p:cNvPr id="40" name="Retângulo 39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077270" y="2256090"/>
                <a:ext cx="6707380" cy="3127760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1" name="CaixaDeTexto 40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7688951" y="2256087"/>
                <a:ext cx="4095699" cy="548155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400" dirty="0" err="1" smtClean="0">
                    <a:solidFill>
                      <a:schemeClr val="tx2"/>
                    </a:solidFill>
                    <a:effectLst/>
                  </a:rPr>
                  <a:t>Theme</a:t>
                </a:r>
                <a:endParaRPr lang="pt-BR" sz="14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28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7766093" y="547883"/>
              <a:ext cx="2005357" cy="1298172"/>
              <a:chOff x="5979504" y="2089880"/>
              <a:chExt cx="5805146" cy="3127761"/>
            </a:xfrm>
            <a:solidFill>
              <a:schemeClr val="accent1"/>
            </a:solidFill>
          </p:grpSpPr>
          <p:sp>
            <p:nvSpPr>
              <p:cNvPr id="38" name="Retângulo 37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979504" y="2089880"/>
                <a:ext cx="5805146" cy="312776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9" name="CaixaDeTexto 38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8539031" y="2193759"/>
                <a:ext cx="3151960" cy="6673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err="1" smtClean="0">
                    <a:solidFill>
                      <a:schemeClr val="tx2"/>
                    </a:solidFill>
                    <a:effectLst/>
                  </a:rPr>
                  <a:t>Theme</a:t>
                </a:r>
                <a:r>
                  <a:rPr lang="pt-BR" sz="1200" dirty="0" smtClean="0">
                    <a:solidFill>
                      <a:schemeClr val="tx2"/>
                    </a:solidFill>
                    <a:effectLst/>
                  </a:rPr>
                  <a:t> 1</a:t>
                </a:r>
                <a:endParaRPr lang="pt-BR" sz="12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sp>
          <p:nvSpPr>
            <p:cNvPr id="29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7905766" y="1090942"/>
              <a:ext cx="76368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def</a:t>
              </a:r>
              <a:endParaRPr lang="pt-BR" sz="1000" dirty="0"/>
            </a:p>
          </p:txBody>
        </p:sp>
        <p:sp>
          <p:nvSpPr>
            <p:cNvPr id="30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7905765" y="1465110"/>
              <a:ext cx="1685020" cy="25314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themedefinition.xml</a:t>
              </a:r>
            </a:p>
          </p:txBody>
        </p:sp>
        <p:sp>
          <p:nvSpPr>
            <p:cNvPr id="31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8825335" y="1088417"/>
              <a:ext cx="76368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www</a:t>
              </a:r>
              <a:endParaRPr lang="pt-BR" sz="1000" dirty="0"/>
            </a:p>
          </p:txBody>
        </p:sp>
        <p:grpSp>
          <p:nvGrpSpPr>
            <p:cNvPr id="32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9911261" y="553287"/>
              <a:ext cx="2005357" cy="1298172"/>
              <a:chOff x="5979504" y="2089880"/>
              <a:chExt cx="5805146" cy="3127761"/>
            </a:xfrm>
            <a:solidFill>
              <a:schemeClr val="accent1"/>
            </a:solidFill>
          </p:grpSpPr>
          <p:sp>
            <p:nvSpPr>
              <p:cNvPr id="36" name="Retângulo 35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979504" y="2089880"/>
                <a:ext cx="5805146" cy="312776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7" name="CaixaDeTexto 36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8539031" y="2193759"/>
                <a:ext cx="3151960" cy="66739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err="1" smtClean="0">
                    <a:solidFill>
                      <a:schemeClr val="tx2"/>
                    </a:solidFill>
                    <a:effectLst/>
                  </a:rPr>
                  <a:t>Theme</a:t>
                </a:r>
                <a:r>
                  <a:rPr lang="pt-BR" sz="1200" dirty="0" smtClean="0">
                    <a:solidFill>
                      <a:schemeClr val="tx2"/>
                    </a:solidFill>
                    <a:effectLst/>
                  </a:rPr>
                  <a:t> N</a:t>
                </a:r>
                <a:endParaRPr lang="pt-BR" sz="12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sp>
          <p:nvSpPr>
            <p:cNvPr id="33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10050934" y="1096346"/>
              <a:ext cx="76368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def</a:t>
              </a:r>
              <a:endParaRPr lang="pt-BR" sz="1000" dirty="0"/>
            </a:p>
          </p:txBody>
        </p:sp>
        <p:sp>
          <p:nvSpPr>
            <p:cNvPr id="34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10050933" y="1470514"/>
              <a:ext cx="1685020" cy="25314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themedefinition.xml</a:t>
              </a:r>
            </a:p>
          </p:txBody>
        </p:sp>
        <p:sp>
          <p:nvSpPr>
            <p:cNvPr id="35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10970503" y="1093821"/>
              <a:ext cx="763688" cy="259337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www</a:t>
              </a:r>
              <a:endParaRPr lang="pt-BR" sz="1000" dirty="0"/>
            </a:p>
          </p:txBody>
        </p:sp>
      </p:grpSp>
      <p:cxnSp>
        <p:nvCxnSpPr>
          <p:cNvPr id="42" name="Conector de Seta Reta 41"/>
          <p:cNvCxnSpPr>
            <a:stCxn id="10" idx="1"/>
            <a:endCxn id="24" idx="2"/>
          </p:cNvCxnSpPr>
          <p:nvPr/>
        </p:nvCxnSpPr>
        <p:spPr>
          <a:xfrm flipH="1" flipV="1">
            <a:off x="2438428" y="1961140"/>
            <a:ext cx="1859562" cy="805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>
            <a:stCxn id="8" idx="2"/>
            <a:endCxn id="66" idx="0"/>
          </p:cNvCxnSpPr>
          <p:nvPr/>
        </p:nvCxnSpPr>
        <p:spPr>
          <a:xfrm>
            <a:off x="6262749" y="4349168"/>
            <a:ext cx="0" cy="253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4" name="Agrupar 43"/>
          <p:cNvGrpSpPr/>
          <p:nvPr/>
        </p:nvGrpSpPr>
        <p:grpSpPr>
          <a:xfrm>
            <a:off x="2178027" y="4602201"/>
            <a:ext cx="8169444" cy="2202317"/>
            <a:chOff x="2178027" y="4602201"/>
            <a:chExt cx="8169444" cy="2202317"/>
          </a:xfrm>
        </p:grpSpPr>
        <p:grpSp>
          <p:nvGrpSpPr>
            <p:cNvPr id="45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2178027" y="4602201"/>
              <a:ext cx="8169444" cy="2202317"/>
              <a:chOff x="5077270" y="2256087"/>
              <a:chExt cx="6707380" cy="3127763"/>
            </a:xfrm>
            <a:solidFill>
              <a:schemeClr val="accent1"/>
            </a:solidFill>
          </p:grpSpPr>
          <p:sp>
            <p:nvSpPr>
              <p:cNvPr id="66" name="Retângulo 65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077270" y="2256089"/>
                <a:ext cx="6707380" cy="3127761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7" name="CaixaDeTexto 66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7688951" y="2256087"/>
                <a:ext cx="4095699" cy="437109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400" dirty="0" smtClean="0">
                    <a:solidFill>
                      <a:schemeClr val="tx2"/>
                    </a:solidFill>
                  </a:rPr>
                  <a:t>Service</a:t>
                </a:r>
                <a:endParaRPr lang="pt-BR" sz="14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46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2261762" y="4986248"/>
              <a:ext cx="3900004" cy="1673353"/>
              <a:chOff x="5077270" y="2256090"/>
              <a:chExt cx="6707380" cy="3127760"/>
            </a:xfrm>
            <a:solidFill>
              <a:schemeClr val="accent1"/>
            </a:solidFill>
          </p:grpSpPr>
          <p:sp>
            <p:nvSpPr>
              <p:cNvPr id="64" name="Retângulo 63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077270" y="2256090"/>
                <a:ext cx="6707380" cy="312776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5" name="CaixaDeTexto 64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7510548" y="2373269"/>
                <a:ext cx="4252463" cy="51775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smtClean="0">
                    <a:solidFill>
                      <a:schemeClr val="tx2"/>
                    </a:solidFill>
                  </a:rPr>
                  <a:t>Service 1</a:t>
                </a:r>
                <a:endParaRPr lang="pt-BR" sz="12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sp>
          <p:nvSpPr>
            <p:cNvPr id="47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2323025" y="5360294"/>
              <a:ext cx="1611180" cy="28432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servicedefinition.xml</a:t>
              </a:r>
              <a:endParaRPr lang="pt-BR" sz="1000" dirty="0"/>
            </a:p>
          </p:txBody>
        </p:sp>
        <p:sp>
          <p:nvSpPr>
            <p:cNvPr id="48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2329333" y="5772673"/>
              <a:ext cx="1604872" cy="280392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componentdefinition.xml</a:t>
              </a:r>
            </a:p>
          </p:txBody>
        </p:sp>
        <p:sp>
          <p:nvSpPr>
            <p:cNvPr id="49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2326661" y="6170237"/>
              <a:ext cx="1607543" cy="28015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douidefinition.xml</a:t>
              </a:r>
              <a:endParaRPr lang="pt-BR" sz="1000" dirty="0"/>
            </a:p>
          </p:txBody>
        </p:sp>
        <p:sp>
          <p:nvSpPr>
            <p:cNvPr id="50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061894" y="5360291"/>
              <a:ext cx="739748" cy="284327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strings</a:t>
              </a:r>
              <a:endParaRPr lang="pt-BR" sz="1000" dirty="0"/>
            </a:p>
          </p:txBody>
        </p:sp>
        <p:sp>
          <p:nvSpPr>
            <p:cNvPr id="51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061893" y="5784960"/>
              <a:ext cx="1567274" cy="26810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componentfiles</a:t>
              </a:r>
              <a:endParaRPr lang="pt-BR" sz="1000" dirty="0"/>
            </a:p>
          </p:txBody>
        </p:sp>
        <p:sp>
          <p:nvSpPr>
            <p:cNvPr id="52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917693" y="5360293"/>
              <a:ext cx="711473" cy="28432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style</a:t>
              </a:r>
              <a:endParaRPr lang="pt-BR" sz="1000" dirty="0"/>
            </a:p>
          </p:txBody>
        </p:sp>
        <p:sp>
          <p:nvSpPr>
            <p:cNvPr id="53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4061167" y="6154958"/>
              <a:ext cx="1568000" cy="29543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/>
                <a:t>j</a:t>
              </a:r>
              <a:r>
                <a:rPr lang="pt-BR" sz="1000" dirty="0" err="1" smtClean="0"/>
                <a:t>ava</a:t>
              </a:r>
              <a:r>
                <a:rPr lang="pt-BR" sz="1000" dirty="0" smtClean="0"/>
                <a:t> classes</a:t>
              </a:r>
              <a:endParaRPr lang="pt-BR" sz="1000" dirty="0"/>
            </a:p>
          </p:txBody>
        </p:sp>
        <p:grpSp>
          <p:nvGrpSpPr>
            <p:cNvPr id="54" name="Amb desenv">
              <a:extLst>
                <a:ext uri="{FF2B5EF4-FFF2-40B4-BE49-F238E27FC236}">
                  <a16:creationId xmlns:a16="http://schemas.microsoft.com/office/drawing/2014/main" id="{1A78083E-18B1-446D-BCF5-79E3A7C8EF4A}"/>
                </a:ext>
              </a:extLst>
            </p:cNvPr>
            <p:cNvGrpSpPr/>
            <p:nvPr/>
          </p:nvGrpSpPr>
          <p:grpSpPr>
            <a:xfrm>
              <a:off x="6286576" y="4986248"/>
              <a:ext cx="3900004" cy="1673353"/>
              <a:chOff x="5077270" y="2256090"/>
              <a:chExt cx="6707380" cy="3127760"/>
            </a:xfrm>
            <a:solidFill>
              <a:schemeClr val="accent1"/>
            </a:solidFill>
          </p:grpSpPr>
          <p:sp>
            <p:nvSpPr>
              <p:cNvPr id="62" name="Retângulo 61">
                <a:extLst>
                  <a:ext uri="{FF2B5EF4-FFF2-40B4-BE49-F238E27FC236}">
                    <a16:creationId xmlns:a16="http://schemas.microsoft.com/office/drawing/2014/main" id="{DF4ED9DD-5D7D-4472-8543-297DD6874FF8}"/>
                  </a:ext>
                </a:extLst>
              </p:cNvPr>
              <p:cNvSpPr/>
              <p:nvPr/>
            </p:nvSpPr>
            <p:spPr>
              <a:xfrm>
                <a:off x="5077270" y="2256090"/>
                <a:ext cx="6707380" cy="312776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3" name="CaixaDeTexto 62">
                <a:extLst>
                  <a:ext uri="{FF2B5EF4-FFF2-40B4-BE49-F238E27FC236}">
                    <a16:creationId xmlns:a16="http://schemas.microsoft.com/office/drawing/2014/main" id="{2AD1727A-09D6-4CD7-A440-1BC85001A76D}"/>
                  </a:ext>
                </a:extLst>
              </p:cNvPr>
              <p:cNvSpPr txBox="1"/>
              <p:nvPr/>
            </p:nvSpPr>
            <p:spPr>
              <a:xfrm>
                <a:off x="7510548" y="2373269"/>
                <a:ext cx="4252463" cy="51775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pt-BR" sz="1200" dirty="0" smtClean="0">
                    <a:solidFill>
                      <a:schemeClr val="tx2"/>
                    </a:solidFill>
                  </a:rPr>
                  <a:t>Service N</a:t>
                </a:r>
                <a:endParaRPr lang="pt-BR" sz="1200" dirty="0">
                  <a:solidFill>
                    <a:schemeClr val="tx2"/>
                  </a:solidFill>
                  <a:effectLst/>
                </a:endParaRPr>
              </a:p>
            </p:txBody>
          </p:sp>
        </p:grpSp>
        <p:sp>
          <p:nvSpPr>
            <p:cNvPr id="55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6347839" y="5360294"/>
              <a:ext cx="1611180" cy="28432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servicedefinition.xml</a:t>
              </a:r>
              <a:endParaRPr lang="pt-BR" sz="1000" dirty="0"/>
            </a:p>
          </p:txBody>
        </p:sp>
        <p:sp>
          <p:nvSpPr>
            <p:cNvPr id="56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6354147" y="5772673"/>
              <a:ext cx="1604872" cy="280392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componentdefinition.xml</a:t>
              </a:r>
            </a:p>
          </p:txBody>
        </p:sp>
        <p:sp>
          <p:nvSpPr>
            <p:cNvPr id="57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6351475" y="6170237"/>
              <a:ext cx="1607543" cy="28015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douidefinition.xml</a:t>
              </a:r>
              <a:endParaRPr lang="pt-BR" sz="1000" dirty="0"/>
            </a:p>
          </p:txBody>
        </p:sp>
        <p:sp>
          <p:nvSpPr>
            <p:cNvPr id="58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8086708" y="5360291"/>
              <a:ext cx="739748" cy="284327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strings</a:t>
              </a:r>
              <a:endParaRPr lang="pt-BR" sz="1000" dirty="0"/>
            </a:p>
          </p:txBody>
        </p:sp>
        <p:sp>
          <p:nvSpPr>
            <p:cNvPr id="59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8086707" y="5784960"/>
              <a:ext cx="1567274" cy="26810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componentfiles</a:t>
              </a:r>
              <a:endParaRPr lang="pt-BR" sz="1000" dirty="0"/>
            </a:p>
          </p:txBody>
        </p:sp>
        <p:sp>
          <p:nvSpPr>
            <p:cNvPr id="60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8942507" y="5360293"/>
              <a:ext cx="711473" cy="28432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 smtClean="0"/>
                <a:t>style</a:t>
              </a:r>
              <a:endParaRPr lang="pt-BR" sz="1000" dirty="0"/>
            </a:p>
          </p:txBody>
        </p:sp>
        <p:sp>
          <p:nvSpPr>
            <p:cNvPr id="61" name="Retângulo: Cantos Arredondados 15">
              <a:extLst>
                <a:ext uri="{FF2B5EF4-FFF2-40B4-BE49-F238E27FC236}">
                  <a16:creationId xmlns:a16="http://schemas.microsoft.com/office/drawing/2014/main" id="{0B6E0017-751B-42E1-8AF7-09ED5743F36A}"/>
                </a:ext>
              </a:extLst>
            </p:cNvPr>
            <p:cNvSpPr/>
            <p:nvPr/>
          </p:nvSpPr>
          <p:spPr>
            <a:xfrm>
              <a:off x="8085981" y="6154958"/>
              <a:ext cx="1568000" cy="29543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err="1"/>
                <a:t>j</a:t>
              </a:r>
              <a:r>
                <a:rPr lang="pt-BR" sz="1000" dirty="0" err="1" smtClean="0"/>
                <a:t>ava</a:t>
              </a:r>
              <a:r>
                <a:rPr lang="pt-BR" sz="1000" dirty="0" smtClean="0"/>
                <a:t> classes</a:t>
              </a:r>
              <a:endParaRPr lang="pt-BR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378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Módulo aberto x módulo fechado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414" y="4055933"/>
            <a:ext cx="8680841" cy="1886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414" y="1955182"/>
            <a:ext cx="8680841" cy="1854567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2025919" y="3203505"/>
            <a:ext cx="2174628" cy="1581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025919" y="5286351"/>
            <a:ext cx="1339359" cy="1581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8" name="Agrupar 7"/>
          <p:cNvGrpSpPr/>
          <p:nvPr/>
        </p:nvGrpSpPr>
        <p:grpSpPr>
          <a:xfrm>
            <a:off x="6252087" y="1587913"/>
            <a:ext cx="3860166" cy="1773738"/>
            <a:chOff x="4803532" y="1922892"/>
            <a:chExt cx="3860166" cy="1773738"/>
          </a:xfrm>
        </p:grpSpPr>
        <p:sp>
          <p:nvSpPr>
            <p:cNvPr id="9" name="Retângulo 8"/>
            <p:cNvSpPr/>
            <p:nvPr/>
          </p:nvSpPr>
          <p:spPr>
            <a:xfrm>
              <a:off x="4803532" y="3157484"/>
              <a:ext cx="1608992" cy="5391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10" name="Texto Explicativo: Linha Dobrada 32">
              <a:extLst>
                <a:ext uri="{FF2B5EF4-FFF2-40B4-BE49-F238E27FC236}">
                  <a16:creationId xmlns:a16="http://schemas.microsoft.com/office/drawing/2014/main" id="{FD42A674-6CDA-4C23-AA15-6DFD2D524128}"/>
                </a:ext>
              </a:extLst>
            </p:cNvPr>
            <p:cNvSpPr/>
            <p:nvPr/>
          </p:nvSpPr>
          <p:spPr>
            <a:xfrm flipH="1">
              <a:off x="6877324" y="1922892"/>
              <a:ext cx="1786374" cy="333722"/>
            </a:xfrm>
            <a:prstGeom prst="borderCallout2">
              <a:avLst>
                <a:gd name="adj1" fmla="val 96653"/>
                <a:gd name="adj2" fmla="val 44360"/>
                <a:gd name="adj3" fmla="val 193358"/>
                <a:gd name="adj4" fmla="val 44055"/>
                <a:gd name="adj5" fmla="val 369634"/>
                <a:gd name="adj6" fmla="val 126946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Módulo aberto</a:t>
              </a:r>
              <a:endParaRPr lang="pt-BR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Agrupar 10"/>
          <p:cNvGrpSpPr/>
          <p:nvPr/>
        </p:nvGrpSpPr>
        <p:grpSpPr>
          <a:xfrm>
            <a:off x="6252087" y="3676435"/>
            <a:ext cx="4164620" cy="1768062"/>
            <a:chOff x="4803532" y="4011414"/>
            <a:chExt cx="4164620" cy="1768062"/>
          </a:xfrm>
        </p:grpSpPr>
        <p:sp>
          <p:nvSpPr>
            <p:cNvPr id="12" name="Retângulo 11"/>
            <p:cNvSpPr/>
            <p:nvPr/>
          </p:nvSpPr>
          <p:spPr>
            <a:xfrm>
              <a:off x="4803532" y="5240330"/>
              <a:ext cx="1608992" cy="5391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13" name="Texto Explicativo: Linha Dobrada 32">
              <a:extLst>
                <a:ext uri="{FF2B5EF4-FFF2-40B4-BE49-F238E27FC236}">
                  <a16:creationId xmlns:a16="http://schemas.microsoft.com/office/drawing/2014/main" id="{FD42A674-6CDA-4C23-AA15-6DFD2D524128}"/>
                </a:ext>
              </a:extLst>
            </p:cNvPr>
            <p:cNvSpPr/>
            <p:nvPr/>
          </p:nvSpPr>
          <p:spPr>
            <a:xfrm flipH="1">
              <a:off x="6947661" y="4011414"/>
              <a:ext cx="2020491" cy="333722"/>
            </a:xfrm>
            <a:prstGeom prst="borderCallout2">
              <a:avLst>
                <a:gd name="adj1" fmla="val 96653"/>
                <a:gd name="adj2" fmla="val 44360"/>
                <a:gd name="adj3" fmla="val 193358"/>
                <a:gd name="adj4" fmla="val 44055"/>
                <a:gd name="adj5" fmla="val 369634"/>
                <a:gd name="adj6" fmla="val 126946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2"/>
                  </a:solidFill>
                </a:rPr>
                <a:t>Módulo fechado</a:t>
              </a:r>
              <a:endParaRPr lang="pt-BR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63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57</Words>
  <Application>Microsoft Office PowerPoint</Application>
  <PresentationFormat>Widescreen</PresentationFormat>
  <Paragraphs>43</Paragraphs>
  <Slides>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Open Sans</vt:lpstr>
      <vt:lpstr>LumisXP</vt:lpstr>
      <vt:lpstr>Módulos</vt:lpstr>
      <vt:lpstr>Módulo</vt:lpstr>
      <vt:lpstr>Módulo aberto x módulo fechado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3</cp:revision>
  <dcterms:created xsi:type="dcterms:W3CDTF">2021-11-26T20:26:05Z</dcterms:created>
  <dcterms:modified xsi:type="dcterms:W3CDTF">2025-01-09T19:43:12Z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