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</p:sldIdLst>
  <p:sldSz cx="12192000" cy="6858000"/>
  <p:notesSz cx="7559675" cy="10691813"/>
  <p:embeddedFontLst>
    <p:embeddedFont>
      <p:font typeface="Open Sans" panose="020B0604020202020204" charset="0"/>
      <p:regular r:id="rId10"/>
      <p:bold r:id="rId11"/>
      <p:italic r:id="rId12"/>
      <p:boldItalic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4" roundtripDataSignature="AMtx7miltBXoZL463GbhBeUbjXIj9ZWC/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733C"/>
    <a:srgbClr val="145C46"/>
    <a:srgbClr val="32823C"/>
    <a:srgbClr val="1C6B2B"/>
    <a:srgbClr val="552378"/>
    <a:srgbClr val="851E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16000" y="812520"/>
            <a:ext cx="7127280" cy="40089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Google Shape;6;n"/>
          <p:cNvSpPr txBox="1">
            <a:spLocks noGrp="1"/>
          </p:cNvSpPr>
          <p:nvPr>
            <p:ph type="dt" idx="10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pt-BR"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‹nº›</a:t>
            </a:fld>
            <a:endParaRPr sz="1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1c1215d96f_1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12800"/>
            <a:ext cx="7124700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1c1215d96f_1_24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g31c1215d96f_1_241:notes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800" cy="534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pt-BR"/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a" type="blank">
  <p:cSld name="BLANK">
    <p:bg>
      <p:bgPr>
        <a:solidFill>
          <a:srgbClr val="EDEDED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1ea22783c79_3_9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ea22783c79_3_54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700" cy="27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>
            <a:endParaRPr/>
          </a:p>
        </p:txBody>
      </p:sp>
      <p:sp>
        <p:nvSpPr>
          <p:cNvPr id="56" name="Google Shape;56;g1ea22783c79_3_54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>
            <a:endParaRPr/>
          </a:p>
        </p:txBody>
      </p:sp>
      <p:sp>
        <p:nvSpPr>
          <p:cNvPr id="57" name="Google Shape;57;g1ea22783c79_3_5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ea22783c79_3_58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60" name="Google Shape;60;g1ea22783c79_3_5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ea22783c79_3_7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g1ea22783c79_3_7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ea22783c79_3_73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66" name="Google Shape;66;g1ea22783c79_3_73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67" name="Google Shape;67;g1ea22783c79_3_7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ea22783c79_3_77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300" cy="5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>
            <a:endParaRPr/>
          </a:p>
        </p:txBody>
      </p:sp>
      <p:sp>
        <p:nvSpPr>
          <p:cNvPr id="70" name="Google Shape;70;g1ea22783c79_3_7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ea22783c79_3_80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g1ea22783c79_3_80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endParaRPr/>
          </a:p>
        </p:txBody>
      </p:sp>
      <p:sp>
        <p:nvSpPr>
          <p:cNvPr id="74" name="Google Shape;74;g1ea22783c79_3_80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5" name="Google Shape;75;g1ea22783c79_3_80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381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76" name="Google Shape;76;g1ea22783c79_3_8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ea22783c79_3_86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300" cy="8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>
            <a:endParaRPr/>
          </a:p>
        </p:txBody>
      </p:sp>
      <p:sp>
        <p:nvSpPr>
          <p:cNvPr id="79" name="Google Shape;79;g1ea22783c79_3_8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ea22783c79_3_89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82" name="Google Shape;82;g1ea22783c79_3_89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700" cy="1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83" name="Google Shape;83;g1ea22783c79_3_8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racapa">
  <p:cSld name="BLANK_1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g31c1215d96f_1_7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g31c1215d96f_1_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95880" y="406164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g31c1215d96f_1_73"/>
          <p:cNvSpPr txBox="1">
            <a:spLocks noGrp="1"/>
          </p:cNvSpPr>
          <p:nvPr>
            <p:ph type="title"/>
          </p:nvPr>
        </p:nvSpPr>
        <p:spPr>
          <a:xfrm>
            <a:off x="623875" y="2767350"/>
            <a:ext cx="10931400" cy="13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4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ente título">
  <p:cSld name="BLANK_1_1">
    <p:bg>
      <p:bgPr>
        <a:solidFill>
          <a:srgbClr val="EDEDED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g31c1215d96f_1_13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1" name="Google Shape;21;g31c1215d96f_1_130"/>
          <p:cNvSpPr txBox="1">
            <a:spLocks noGrp="1"/>
          </p:cNvSpPr>
          <p:nvPr>
            <p:ph type="title"/>
          </p:nvPr>
        </p:nvSpPr>
        <p:spPr>
          <a:xfrm>
            <a:off x="1182150" y="70525"/>
            <a:ext cx="9710400" cy="12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3000" b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pic>
        <p:nvPicPr>
          <p:cNvPr id="22" name="Google Shape;22;g31c1215d96f_1_1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32380" y="110659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g31c1215d96f_1_130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g31c1215d96f_1_130"/>
          <p:cNvSpPr txBox="1">
            <a:spLocks noGrp="1"/>
          </p:cNvSpPr>
          <p:nvPr>
            <p:ph type="body" idx="1"/>
          </p:nvPr>
        </p:nvSpPr>
        <p:spPr>
          <a:xfrm>
            <a:off x="1182150" y="1913150"/>
            <a:ext cx="9710400" cy="430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+ Texto">
  <p:cSld name="BLANK_1_1_1">
    <p:bg>
      <p:bgPr>
        <a:solidFill>
          <a:srgbClr val="EDEDED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31c1215d96f_1_26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7" name="Google Shape;27;g31c1215d96f_1_266"/>
          <p:cNvSpPr txBox="1">
            <a:spLocks noGrp="1"/>
          </p:cNvSpPr>
          <p:nvPr>
            <p:ph type="title"/>
          </p:nvPr>
        </p:nvSpPr>
        <p:spPr>
          <a:xfrm>
            <a:off x="1182150" y="70525"/>
            <a:ext cx="9710400" cy="12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3000" b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pic>
        <p:nvPicPr>
          <p:cNvPr id="28" name="Google Shape;28;g31c1215d96f_1_26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32380" y="110659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g31c1215d96f_1_266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à esquerda + Texto à direita">
  <p:cSld name="CUSTOM">
    <p:bg>
      <p:bgPr>
        <a:solidFill>
          <a:srgbClr val="EDEDED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31c1215d96f_1_0"/>
          <p:cNvSpPr txBox="1">
            <a:spLocks noGrp="1"/>
          </p:cNvSpPr>
          <p:nvPr>
            <p:ph type="title"/>
          </p:nvPr>
        </p:nvSpPr>
        <p:spPr>
          <a:xfrm>
            <a:off x="5753250" y="922800"/>
            <a:ext cx="5946600" cy="99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0" marR="0" lvl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accent1"/>
                </a:solidFill>
                <a:highlight>
                  <a:schemeClr val="accent5"/>
                </a:highlight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pic>
        <p:nvPicPr>
          <p:cNvPr id="32" name="Google Shape;32;g31c1215d96f_1_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36950" y="6144775"/>
            <a:ext cx="2362900" cy="4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g31c1215d96f_1_0"/>
          <p:cNvSpPr txBox="1">
            <a:spLocks noGrp="1"/>
          </p:cNvSpPr>
          <p:nvPr>
            <p:ph type="body" idx="1"/>
          </p:nvPr>
        </p:nvSpPr>
        <p:spPr>
          <a:xfrm>
            <a:off x="6121350" y="1913151"/>
            <a:ext cx="5578500" cy="37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4" name="Google Shape;34;g31c1215d96f_1_0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g31c1215d96f_1_0"/>
          <p:cNvSpPr>
            <a:spLocks noGrp="1"/>
          </p:cNvSpPr>
          <p:nvPr>
            <p:ph type="pic" idx="2"/>
          </p:nvPr>
        </p:nvSpPr>
        <p:spPr>
          <a:xfrm>
            <a:off x="820489" y="1513925"/>
            <a:ext cx="4565700" cy="3830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 à esquerda + Imagem à direita">
  <p:cSld name="CUSTOM_1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31c1215d96f_1_18"/>
          <p:cNvSpPr txBox="1">
            <a:spLocks noGrp="1"/>
          </p:cNvSpPr>
          <p:nvPr>
            <p:ph type="title"/>
          </p:nvPr>
        </p:nvSpPr>
        <p:spPr>
          <a:xfrm>
            <a:off x="820425" y="922800"/>
            <a:ext cx="5946600" cy="99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0" marR="0" lvl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accent1"/>
                </a:solidFill>
                <a:highlight>
                  <a:schemeClr val="accent5"/>
                </a:highlight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pic>
        <p:nvPicPr>
          <p:cNvPr id="38" name="Google Shape;38;g31c1215d96f_1_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36950" y="6144775"/>
            <a:ext cx="2362900" cy="4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g31c1215d96f_1_18"/>
          <p:cNvSpPr txBox="1">
            <a:spLocks noGrp="1"/>
          </p:cNvSpPr>
          <p:nvPr>
            <p:ph type="body" idx="1"/>
          </p:nvPr>
        </p:nvSpPr>
        <p:spPr>
          <a:xfrm>
            <a:off x="820425" y="1913151"/>
            <a:ext cx="5578500" cy="37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pic>
        <p:nvPicPr>
          <p:cNvPr id="40" name="Google Shape;40;g31c1215d96f_1_18"/>
          <p:cNvPicPr preferRelativeResize="0"/>
          <p:nvPr/>
        </p:nvPicPr>
        <p:blipFill rotWithShape="1">
          <a:blip r:embed="rId3">
            <a:alphaModFix/>
          </a:blip>
          <a:srcRect t="8053" b="8061"/>
          <a:stretch/>
        </p:blipFill>
        <p:spPr>
          <a:xfrm>
            <a:off x="7134025" y="1513937"/>
            <a:ext cx="4565824" cy="3830135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g31c1215d96f_1_18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g31c1215d96f_1_18"/>
          <p:cNvSpPr>
            <a:spLocks noGrp="1"/>
          </p:cNvSpPr>
          <p:nvPr>
            <p:ph type="pic" idx="2"/>
          </p:nvPr>
        </p:nvSpPr>
        <p:spPr>
          <a:xfrm>
            <a:off x="7133951" y="1513925"/>
            <a:ext cx="4565700" cy="3830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echamento">
  <p:cSld name="CUSTOM_1_1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g31c1215d96f_1_15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50" y="-175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1ea22783c79_3_6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g1ea22783c79_3_6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8" name="Google Shape;48;g1ea22783c79_3_6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9" name="Google Shape;49;g1ea22783c79_3_6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ea22783c79_3_6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g1ea22783c79_3_6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53" name="Google Shape;53;g1ea22783c79_3_6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DEDED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ea22783c79_3_5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Open Sans"/>
              <a:buNone/>
              <a:defRPr sz="37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g1ea22783c79_3_50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marR="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2400"/>
              <a:buFont typeface="Open Sans"/>
              <a:buChar char="●"/>
              <a:defRPr sz="24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●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●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2" name="Google Shape;12;g1ea22783c79_3_5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DED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g31c1215d96f_1_241"/>
          <p:cNvPicPr preferRelativeResize="0"/>
          <p:nvPr/>
        </p:nvPicPr>
        <p:blipFill rotWithShape="1">
          <a:blip r:embed="rId3">
            <a:alphaModFix/>
          </a:blip>
          <a:srcRect l="2642" r="2633"/>
          <a:stretch/>
        </p:blipFill>
        <p:spPr>
          <a:xfrm>
            <a:off x="2431775" y="0"/>
            <a:ext cx="9760500" cy="6858000"/>
          </a:xfrm>
          <a:prstGeom prst="rect">
            <a:avLst/>
          </a:prstGeom>
          <a:solidFill>
            <a:srgbClr val="23733C"/>
          </a:solidFill>
          <a:ln>
            <a:noFill/>
          </a:ln>
        </p:spPr>
      </p:pic>
      <p:grpSp>
        <p:nvGrpSpPr>
          <p:cNvPr id="90" name="Google Shape;90;g31c1215d96f_1_241"/>
          <p:cNvGrpSpPr/>
          <p:nvPr/>
        </p:nvGrpSpPr>
        <p:grpSpPr>
          <a:xfrm>
            <a:off x="1356263" y="2323650"/>
            <a:ext cx="5388900" cy="2210700"/>
            <a:chOff x="1356263" y="2323650"/>
            <a:chExt cx="5388900" cy="2210700"/>
          </a:xfrm>
        </p:grpSpPr>
        <p:sp>
          <p:nvSpPr>
            <p:cNvPr id="91" name="Google Shape;91;g31c1215d96f_1_241"/>
            <p:cNvSpPr/>
            <p:nvPr/>
          </p:nvSpPr>
          <p:spPr>
            <a:xfrm>
              <a:off x="1356263" y="2323650"/>
              <a:ext cx="5388900" cy="2210700"/>
            </a:xfrm>
            <a:prstGeom prst="roundRect">
              <a:avLst>
                <a:gd name="adj" fmla="val 5263"/>
              </a:avLst>
            </a:prstGeom>
            <a:solidFill>
              <a:srgbClr val="EDEDED"/>
            </a:solidFill>
            <a:ln>
              <a:noFill/>
            </a:ln>
            <a:effectLst>
              <a:outerShdw blurRad="142875" dist="19050" dir="5400000" algn="bl" rotWithShape="0">
                <a:srgbClr val="000000">
                  <a:alpha val="35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g31c1215d96f_1_241"/>
            <p:cNvSpPr/>
            <p:nvPr/>
          </p:nvSpPr>
          <p:spPr>
            <a:xfrm>
              <a:off x="1356263" y="2323650"/>
              <a:ext cx="459300" cy="2210700"/>
            </a:xfrm>
            <a:prstGeom prst="roundRect">
              <a:avLst>
                <a:gd name="adj" fmla="val 24091"/>
              </a:avLst>
            </a:prstGeom>
            <a:gradFill>
              <a:gsLst>
                <a:gs pos="0">
                  <a:srgbClr val="FFBA45"/>
                </a:gs>
                <a:gs pos="100000">
                  <a:srgbClr val="6B1C5C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g31c1215d96f_1_241"/>
            <p:cNvSpPr/>
            <p:nvPr/>
          </p:nvSpPr>
          <p:spPr>
            <a:xfrm>
              <a:off x="1611913" y="2323650"/>
              <a:ext cx="203700" cy="2210700"/>
            </a:xfrm>
            <a:prstGeom prst="rect">
              <a:avLst/>
            </a:prstGeom>
            <a:gradFill>
              <a:gsLst>
                <a:gs pos="0">
                  <a:srgbClr val="FFBA45"/>
                </a:gs>
                <a:gs pos="100000">
                  <a:srgbClr val="6B1C5C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94" name="Google Shape;94;g31c1215d96f_1_2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25538" y="2583100"/>
            <a:ext cx="3059594" cy="584128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g31c1215d96f_1_241"/>
          <p:cNvSpPr txBox="1">
            <a:spLocks noGrp="1"/>
          </p:cNvSpPr>
          <p:nvPr>
            <p:ph type="title" idx="4294967295"/>
          </p:nvPr>
        </p:nvSpPr>
        <p:spPr>
          <a:xfrm>
            <a:off x="2431775" y="3320600"/>
            <a:ext cx="36969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 dirty="0" err="1" smtClean="0">
                <a:latin typeface="Open Sans"/>
                <a:ea typeface="Open Sans"/>
                <a:cs typeface="Open Sans"/>
                <a:sym typeface="Open Sans"/>
              </a:rPr>
              <a:t>Template</a:t>
            </a:r>
            <a:r>
              <a:rPr lang="pt-BR" sz="2500" dirty="0" smtClean="0">
                <a:latin typeface="Open Sans"/>
                <a:ea typeface="Open Sans"/>
                <a:cs typeface="Open Sans"/>
                <a:sym typeface="Open Sans"/>
              </a:rPr>
              <a:t> de página</a:t>
            </a:r>
            <a:endParaRPr sz="2500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Template</a:t>
            </a:r>
            <a:r>
              <a:rPr lang="pt-BR" dirty="0" smtClean="0"/>
              <a:t> de página</a:t>
            </a:r>
            <a:endParaRPr lang="pt-BR" dirty="0"/>
          </a:p>
        </p:txBody>
      </p:sp>
      <p:sp>
        <p:nvSpPr>
          <p:cNvPr id="5" name="Fluxograma: Processo 4"/>
          <p:cNvSpPr/>
          <p:nvPr/>
        </p:nvSpPr>
        <p:spPr>
          <a:xfrm>
            <a:off x="1032359" y="1844313"/>
            <a:ext cx="3216674" cy="2734396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6" name="Agrupar 5"/>
          <p:cNvGrpSpPr/>
          <p:nvPr/>
        </p:nvGrpSpPr>
        <p:grpSpPr>
          <a:xfrm>
            <a:off x="1157857" y="1935688"/>
            <a:ext cx="685800" cy="359346"/>
            <a:chOff x="4257232" y="2552873"/>
            <a:chExt cx="685800" cy="359346"/>
          </a:xfrm>
        </p:grpSpPr>
        <p:sp>
          <p:nvSpPr>
            <p:cNvPr id="7" name="Fluxograma: Processo 6"/>
            <p:cNvSpPr/>
            <p:nvPr/>
          </p:nvSpPr>
          <p:spPr>
            <a:xfrm>
              <a:off x="4257232" y="2552873"/>
              <a:ext cx="685800" cy="359346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8" name="Conector reto 7"/>
            <p:cNvCxnSpPr/>
            <p:nvPr/>
          </p:nvCxnSpPr>
          <p:spPr>
            <a:xfrm>
              <a:off x="4257232" y="2552873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ector reto 8"/>
            <p:cNvCxnSpPr/>
            <p:nvPr/>
          </p:nvCxnSpPr>
          <p:spPr>
            <a:xfrm flipV="1">
              <a:off x="4257232" y="2552873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Agrupar 9"/>
          <p:cNvGrpSpPr/>
          <p:nvPr/>
        </p:nvGrpSpPr>
        <p:grpSpPr>
          <a:xfrm>
            <a:off x="1153407" y="4254062"/>
            <a:ext cx="2990850" cy="260467"/>
            <a:chOff x="6335110" y="2305050"/>
            <a:chExt cx="2151665" cy="359346"/>
          </a:xfrm>
        </p:grpSpPr>
        <p:sp>
          <p:nvSpPr>
            <p:cNvPr id="11" name="Fluxograma: Processo 10"/>
            <p:cNvSpPr/>
            <p:nvPr/>
          </p:nvSpPr>
          <p:spPr>
            <a:xfrm>
              <a:off x="6353637" y="2305050"/>
              <a:ext cx="2133138" cy="359346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6335110" y="2305050"/>
              <a:ext cx="2133138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to 12"/>
            <p:cNvCxnSpPr/>
            <p:nvPr/>
          </p:nvCxnSpPr>
          <p:spPr>
            <a:xfrm flipV="1">
              <a:off x="6353637" y="2305050"/>
              <a:ext cx="2133138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Agrupar 13"/>
          <p:cNvGrpSpPr/>
          <p:nvPr/>
        </p:nvGrpSpPr>
        <p:grpSpPr>
          <a:xfrm>
            <a:off x="1969155" y="1975006"/>
            <a:ext cx="1770023" cy="282414"/>
            <a:chOff x="5098585" y="2546243"/>
            <a:chExt cx="685800" cy="359346"/>
          </a:xfrm>
        </p:grpSpPr>
        <p:sp>
          <p:nvSpPr>
            <p:cNvPr id="15" name="Fluxograma: Processo 14"/>
            <p:cNvSpPr/>
            <p:nvPr/>
          </p:nvSpPr>
          <p:spPr>
            <a:xfrm>
              <a:off x="5098585" y="2546243"/>
              <a:ext cx="685800" cy="359346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16" name="Conector reto 15"/>
            <p:cNvCxnSpPr/>
            <p:nvPr/>
          </p:nvCxnSpPr>
          <p:spPr>
            <a:xfrm>
              <a:off x="5098585" y="2546243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reto 16"/>
            <p:cNvCxnSpPr/>
            <p:nvPr/>
          </p:nvCxnSpPr>
          <p:spPr>
            <a:xfrm flipV="1">
              <a:off x="5098585" y="2546243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Agrupar 17"/>
          <p:cNvGrpSpPr/>
          <p:nvPr/>
        </p:nvGrpSpPr>
        <p:grpSpPr>
          <a:xfrm>
            <a:off x="3799540" y="1968836"/>
            <a:ext cx="318964" cy="276733"/>
            <a:chOff x="4257232" y="2552873"/>
            <a:chExt cx="685800" cy="359346"/>
          </a:xfrm>
        </p:grpSpPr>
        <p:sp>
          <p:nvSpPr>
            <p:cNvPr id="19" name="Fluxograma: Processo 18"/>
            <p:cNvSpPr/>
            <p:nvPr/>
          </p:nvSpPr>
          <p:spPr>
            <a:xfrm>
              <a:off x="4257232" y="2552873"/>
              <a:ext cx="685800" cy="359346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20" name="Conector reto 19"/>
            <p:cNvCxnSpPr/>
            <p:nvPr/>
          </p:nvCxnSpPr>
          <p:spPr>
            <a:xfrm>
              <a:off x="4257232" y="2552873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ctor reto 20"/>
            <p:cNvCxnSpPr/>
            <p:nvPr/>
          </p:nvCxnSpPr>
          <p:spPr>
            <a:xfrm flipV="1">
              <a:off x="4257232" y="2552873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Fluxograma: Processo 21"/>
          <p:cNvSpPr/>
          <p:nvPr/>
        </p:nvSpPr>
        <p:spPr>
          <a:xfrm>
            <a:off x="1186446" y="2408775"/>
            <a:ext cx="2939344" cy="258496"/>
          </a:xfrm>
          <a:prstGeom prst="flowChartProcess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smtClean="0"/>
              <a:t>Notícia A</a:t>
            </a:r>
            <a:endParaRPr lang="pt-BR" sz="1200" dirty="0"/>
          </a:p>
        </p:txBody>
      </p:sp>
      <p:sp>
        <p:nvSpPr>
          <p:cNvPr id="23" name="CaixaDeTexto 22"/>
          <p:cNvSpPr txBox="1"/>
          <p:nvPr/>
        </p:nvSpPr>
        <p:spPr>
          <a:xfrm>
            <a:off x="2159880" y="1574063"/>
            <a:ext cx="8322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smtClean="0"/>
              <a:t>Notícias</a:t>
            </a:r>
            <a:endParaRPr lang="pt-BR" sz="1400" dirty="0"/>
          </a:p>
        </p:txBody>
      </p:sp>
      <p:sp>
        <p:nvSpPr>
          <p:cNvPr id="24" name="Fluxograma: Processo 23"/>
          <p:cNvSpPr/>
          <p:nvPr/>
        </p:nvSpPr>
        <p:spPr>
          <a:xfrm>
            <a:off x="1185338" y="2773332"/>
            <a:ext cx="2939344" cy="258496"/>
          </a:xfrm>
          <a:prstGeom prst="flowChartProcess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smtClean="0"/>
              <a:t>Notícia B</a:t>
            </a:r>
            <a:endParaRPr lang="pt-BR" sz="1200" dirty="0"/>
          </a:p>
        </p:txBody>
      </p:sp>
      <p:sp>
        <p:nvSpPr>
          <p:cNvPr id="25" name="Fluxograma: Processo 24"/>
          <p:cNvSpPr/>
          <p:nvPr/>
        </p:nvSpPr>
        <p:spPr>
          <a:xfrm>
            <a:off x="1185338" y="3139437"/>
            <a:ext cx="2939344" cy="258496"/>
          </a:xfrm>
          <a:prstGeom prst="flowChartProcess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smtClean="0"/>
              <a:t>Notícia C</a:t>
            </a:r>
            <a:endParaRPr lang="pt-BR" sz="1200" dirty="0"/>
          </a:p>
        </p:txBody>
      </p:sp>
      <p:sp>
        <p:nvSpPr>
          <p:cNvPr id="26" name="Fluxograma: Processo 25"/>
          <p:cNvSpPr/>
          <p:nvPr/>
        </p:nvSpPr>
        <p:spPr>
          <a:xfrm>
            <a:off x="1190037" y="3492961"/>
            <a:ext cx="2939344" cy="258496"/>
          </a:xfrm>
          <a:prstGeom prst="flowChartProcess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smtClean="0"/>
              <a:t>Notícia D</a:t>
            </a:r>
            <a:endParaRPr lang="pt-BR" sz="1200" dirty="0"/>
          </a:p>
        </p:txBody>
      </p:sp>
      <p:sp>
        <p:nvSpPr>
          <p:cNvPr id="27" name="Fluxograma: Processo 26"/>
          <p:cNvSpPr/>
          <p:nvPr/>
        </p:nvSpPr>
        <p:spPr>
          <a:xfrm>
            <a:off x="1199322" y="3846485"/>
            <a:ext cx="2939344" cy="258496"/>
          </a:xfrm>
          <a:prstGeom prst="flowChartProcess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smtClean="0"/>
              <a:t>Notícia E</a:t>
            </a:r>
            <a:endParaRPr lang="pt-BR" sz="1200" dirty="0"/>
          </a:p>
        </p:txBody>
      </p:sp>
      <p:sp>
        <p:nvSpPr>
          <p:cNvPr id="28" name="Fluxograma: Processo 27"/>
          <p:cNvSpPr/>
          <p:nvPr/>
        </p:nvSpPr>
        <p:spPr>
          <a:xfrm>
            <a:off x="4464509" y="1844313"/>
            <a:ext cx="3216674" cy="2721773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29" name="Agrupar 28"/>
          <p:cNvGrpSpPr/>
          <p:nvPr/>
        </p:nvGrpSpPr>
        <p:grpSpPr>
          <a:xfrm>
            <a:off x="4590007" y="1921316"/>
            <a:ext cx="685800" cy="359346"/>
            <a:chOff x="4257232" y="2552873"/>
            <a:chExt cx="685800" cy="359346"/>
          </a:xfrm>
        </p:grpSpPr>
        <p:sp>
          <p:nvSpPr>
            <p:cNvPr id="30" name="Fluxograma: Processo 29"/>
            <p:cNvSpPr/>
            <p:nvPr/>
          </p:nvSpPr>
          <p:spPr>
            <a:xfrm>
              <a:off x="4257232" y="2552873"/>
              <a:ext cx="685800" cy="359346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31" name="Conector reto 30"/>
            <p:cNvCxnSpPr/>
            <p:nvPr/>
          </p:nvCxnSpPr>
          <p:spPr>
            <a:xfrm>
              <a:off x="4257232" y="2552873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ector reto 31"/>
            <p:cNvCxnSpPr/>
            <p:nvPr/>
          </p:nvCxnSpPr>
          <p:spPr>
            <a:xfrm flipV="1">
              <a:off x="4257232" y="2552873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Agrupar 32"/>
          <p:cNvGrpSpPr/>
          <p:nvPr/>
        </p:nvGrpSpPr>
        <p:grpSpPr>
          <a:xfrm>
            <a:off x="4585557" y="4239690"/>
            <a:ext cx="2990850" cy="260467"/>
            <a:chOff x="6335110" y="2305050"/>
            <a:chExt cx="2151665" cy="359346"/>
          </a:xfrm>
        </p:grpSpPr>
        <p:sp>
          <p:nvSpPr>
            <p:cNvPr id="34" name="Fluxograma: Processo 33"/>
            <p:cNvSpPr/>
            <p:nvPr/>
          </p:nvSpPr>
          <p:spPr>
            <a:xfrm>
              <a:off x="6353637" y="2305050"/>
              <a:ext cx="2133138" cy="359346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cxnSp>
          <p:nvCxnSpPr>
            <p:cNvPr id="35" name="Conector reto 34"/>
            <p:cNvCxnSpPr/>
            <p:nvPr/>
          </p:nvCxnSpPr>
          <p:spPr>
            <a:xfrm>
              <a:off x="6335110" y="2305050"/>
              <a:ext cx="2133138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ector reto 35"/>
            <p:cNvCxnSpPr/>
            <p:nvPr/>
          </p:nvCxnSpPr>
          <p:spPr>
            <a:xfrm flipV="1">
              <a:off x="6353637" y="2305050"/>
              <a:ext cx="2133138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Agrupar 36"/>
          <p:cNvGrpSpPr/>
          <p:nvPr/>
        </p:nvGrpSpPr>
        <p:grpSpPr>
          <a:xfrm>
            <a:off x="5401305" y="1960634"/>
            <a:ext cx="1770023" cy="282414"/>
            <a:chOff x="5098585" y="2546243"/>
            <a:chExt cx="685800" cy="359346"/>
          </a:xfrm>
        </p:grpSpPr>
        <p:sp>
          <p:nvSpPr>
            <p:cNvPr id="38" name="Fluxograma: Processo 37"/>
            <p:cNvSpPr/>
            <p:nvPr/>
          </p:nvSpPr>
          <p:spPr>
            <a:xfrm>
              <a:off x="5098585" y="2546243"/>
              <a:ext cx="685800" cy="359346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39" name="Conector reto 38"/>
            <p:cNvCxnSpPr/>
            <p:nvPr/>
          </p:nvCxnSpPr>
          <p:spPr>
            <a:xfrm>
              <a:off x="5098585" y="2546243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ector reto 39"/>
            <p:cNvCxnSpPr/>
            <p:nvPr/>
          </p:nvCxnSpPr>
          <p:spPr>
            <a:xfrm flipV="1">
              <a:off x="5098585" y="2546243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Agrupar 40"/>
          <p:cNvGrpSpPr/>
          <p:nvPr/>
        </p:nvGrpSpPr>
        <p:grpSpPr>
          <a:xfrm>
            <a:off x="7231690" y="1954464"/>
            <a:ext cx="318964" cy="276733"/>
            <a:chOff x="4257232" y="2552873"/>
            <a:chExt cx="685800" cy="359346"/>
          </a:xfrm>
        </p:grpSpPr>
        <p:sp>
          <p:nvSpPr>
            <p:cNvPr id="42" name="Fluxograma: Processo 41"/>
            <p:cNvSpPr/>
            <p:nvPr/>
          </p:nvSpPr>
          <p:spPr>
            <a:xfrm>
              <a:off x="4257232" y="2552873"/>
              <a:ext cx="685800" cy="359346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43" name="Conector reto 42"/>
            <p:cNvCxnSpPr/>
            <p:nvPr/>
          </p:nvCxnSpPr>
          <p:spPr>
            <a:xfrm>
              <a:off x="4257232" y="2552873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ector reto 43"/>
            <p:cNvCxnSpPr/>
            <p:nvPr/>
          </p:nvCxnSpPr>
          <p:spPr>
            <a:xfrm flipV="1">
              <a:off x="4257232" y="2552873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CaixaDeTexto 44"/>
          <p:cNvSpPr txBox="1"/>
          <p:nvPr/>
        </p:nvSpPr>
        <p:spPr>
          <a:xfrm>
            <a:off x="5787956" y="1576336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smtClean="0"/>
              <a:t>Blog</a:t>
            </a:r>
            <a:endParaRPr lang="pt-BR" sz="1400" dirty="0"/>
          </a:p>
        </p:txBody>
      </p:sp>
      <p:sp>
        <p:nvSpPr>
          <p:cNvPr id="46" name="Fluxograma: Processo 45"/>
          <p:cNvSpPr/>
          <p:nvPr/>
        </p:nvSpPr>
        <p:spPr>
          <a:xfrm>
            <a:off x="4611310" y="2405738"/>
            <a:ext cx="2939344" cy="258496"/>
          </a:xfrm>
          <a:prstGeom prst="flowChartProcess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smtClean="0"/>
              <a:t>Post A</a:t>
            </a:r>
            <a:endParaRPr lang="pt-BR" sz="1200" dirty="0"/>
          </a:p>
        </p:txBody>
      </p:sp>
      <p:sp>
        <p:nvSpPr>
          <p:cNvPr id="47" name="Fluxograma: Processo 46"/>
          <p:cNvSpPr/>
          <p:nvPr/>
        </p:nvSpPr>
        <p:spPr>
          <a:xfrm>
            <a:off x="4610202" y="2770295"/>
            <a:ext cx="2939344" cy="258496"/>
          </a:xfrm>
          <a:prstGeom prst="flowChartProcess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smtClean="0"/>
              <a:t>Post B</a:t>
            </a:r>
            <a:endParaRPr lang="pt-BR" sz="1200" dirty="0"/>
          </a:p>
        </p:txBody>
      </p:sp>
      <p:sp>
        <p:nvSpPr>
          <p:cNvPr id="48" name="Fluxograma: Processo 47"/>
          <p:cNvSpPr/>
          <p:nvPr/>
        </p:nvSpPr>
        <p:spPr>
          <a:xfrm>
            <a:off x="4610202" y="3136400"/>
            <a:ext cx="2939344" cy="258496"/>
          </a:xfrm>
          <a:prstGeom prst="flowChartProcess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smtClean="0"/>
              <a:t>Post C</a:t>
            </a:r>
            <a:endParaRPr lang="pt-BR" sz="1200" dirty="0"/>
          </a:p>
        </p:txBody>
      </p:sp>
      <p:sp>
        <p:nvSpPr>
          <p:cNvPr id="49" name="Fluxograma: Processo 48"/>
          <p:cNvSpPr/>
          <p:nvPr/>
        </p:nvSpPr>
        <p:spPr>
          <a:xfrm>
            <a:off x="4614901" y="3489924"/>
            <a:ext cx="2939344" cy="258496"/>
          </a:xfrm>
          <a:prstGeom prst="flowChartProcess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smtClean="0"/>
              <a:t>Post D</a:t>
            </a:r>
            <a:endParaRPr lang="pt-BR" sz="1200" dirty="0"/>
          </a:p>
        </p:txBody>
      </p:sp>
      <p:sp>
        <p:nvSpPr>
          <p:cNvPr id="50" name="Fluxograma: Processo 49"/>
          <p:cNvSpPr/>
          <p:nvPr/>
        </p:nvSpPr>
        <p:spPr>
          <a:xfrm>
            <a:off x="4624186" y="3843448"/>
            <a:ext cx="2939344" cy="258496"/>
          </a:xfrm>
          <a:prstGeom prst="flowChartProcess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smtClean="0"/>
              <a:t>Post E</a:t>
            </a:r>
            <a:endParaRPr lang="pt-BR" sz="1200" dirty="0"/>
          </a:p>
        </p:txBody>
      </p:sp>
      <p:sp>
        <p:nvSpPr>
          <p:cNvPr id="51" name="Fluxograma: Processo 50"/>
          <p:cNvSpPr/>
          <p:nvPr/>
        </p:nvSpPr>
        <p:spPr>
          <a:xfrm>
            <a:off x="7923953" y="1844312"/>
            <a:ext cx="3216674" cy="2721361"/>
          </a:xfrm>
          <a:prstGeom prst="flowChartProcess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52" name="Agrupar 51"/>
          <p:cNvGrpSpPr/>
          <p:nvPr/>
        </p:nvGrpSpPr>
        <p:grpSpPr>
          <a:xfrm>
            <a:off x="8049451" y="1920847"/>
            <a:ext cx="685800" cy="359346"/>
            <a:chOff x="4257232" y="2552873"/>
            <a:chExt cx="685800" cy="359346"/>
          </a:xfrm>
        </p:grpSpPr>
        <p:sp>
          <p:nvSpPr>
            <p:cNvPr id="53" name="Fluxograma: Processo 52"/>
            <p:cNvSpPr/>
            <p:nvPr/>
          </p:nvSpPr>
          <p:spPr>
            <a:xfrm>
              <a:off x="4257232" y="2552873"/>
              <a:ext cx="685800" cy="359346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54" name="Conector reto 53"/>
            <p:cNvCxnSpPr/>
            <p:nvPr/>
          </p:nvCxnSpPr>
          <p:spPr>
            <a:xfrm>
              <a:off x="4257232" y="2552873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ector reto 54"/>
            <p:cNvCxnSpPr/>
            <p:nvPr/>
          </p:nvCxnSpPr>
          <p:spPr>
            <a:xfrm flipV="1">
              <a:off x="4257232" y="2552873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Agrupar 55"/>
          <p:cNvGrpSpPr/>
          <p:nvPr/>
        </p:nvGrpSpPr>
        <p:grpSpPr>
          <a:xfrm>
            <a:off x="8045001" y="4239221"/>
            <a:ext cx="2990850" cy="260467"/>
            <a:chOff x="6335110" y="2305050"/>
            <a:chExt cx="2151665" cy="359346"/>
          </a:xfrm>
        </p:grpSpPr>
        <p:sp>
          <p:nvSpPr>
            <p:cNvPr id="57" name="Fluxograma: Processo 56"/>
            <p:cNvSpPr/>
            <p:nvPr/>
          </p:nvSpPr>
          <p:spPr>
            <a:xfrm>
              <a:off x="6353637" y="2305050"/>
              <a:ext cx="2133138" cy="359346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cxnSp>
          <p:nvCxnSpPr>
            <p:cNvPr id="58" name="Conector reto 57"/>
            <p:cNvCxnSpPr/>
            <p:nvPr/>
          </p:nvCxnSpPr>
          <p:spPr>
            <a:xfrm>
              <a:off x="6335110" y="2305050"/>
              <a:ext cx="2133138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ector reto 58"/>
            <p:cNvCxnSpPr/>
            <p:nvPr/>
          </p:nvCxnSpPr>
          <p:spPr>
            <a:xfrm flipV="1">
              <a:off x="6353637" y="2305050"/>
              <a:ext cx="2133138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Agrupar 59"/>
          <p:cNvGrpSpPr/>
          <p:nvPr/>
        </p:nvGrpSpPr>
        <p:grpSpPr>
          <a:xfrm>
            <a:off x="8860749" y="1960165"/>
            <a:ext cx="1770023" cy="282414"/>
            <a:chOff x="5098585" y="2546243"/>
            <a:chExt cx="685800" cy="359346"/>
          </a:xfrm>
        </p:grpSpPr>
        <p:sp>
          <p:nvSpPr>
            <p:cNvPr id="61" name="Fluxograma: Processo 60"/>
            <p:cNvSpPr/>
            <p:nvPr/>
          </p:nvSpPr>
          <p:spPr>
            <a:xfrm>
              <a:off x="5098585" y="2546243"/>
              <a:ext cx="685800" cy="359346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62" name="Conector reto 61"/>
            <p:cNvCxnSpPr/>
            <p:nvPr/>
          </p:nvCxnSpPr>
          <p:spPr>
            <a:xfrm>
              <a:off x="5098585" y="2546243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ector reto 62"/>
            <p:cNvCxnSpPr/>
            <p:nvPr/>
          </p:nvCxnSpPr>
          <p:spPr>
            <a:xfrm flipV="1">
              <a:off x="5098585" y="2546243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Agrupar 63"/>
          <p:cNvGrpSpPr/>
          <p:nvPr/>
        </p:nvGrpSpPr>
        <p:grpSpPr>
          <a:xfrm>
            <a:off x="10691134" y="1953995"/>
            <a:ext cx="318964" cy="276733"/>
            <a:chOff x="4257232" y="2552873"/>
            <a:chExt cx="685800" cy="359346"/>
          </a:xfrm>
        </p:grpSpPr>
        <p:sp>
          <p:nvSpPr>
            <p:cNvPr id="65" name="Fluxograma: Processo 64"/>
            <p:cNvSpPr/>
            <p:nvPr/>
          </p:nvSpPr>
          <p:spPr>
            <a:xfrm>
              <a:off x="4257232" y="2552873"/>
              <a:ext cx="685800" cy="359346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66" name="Conector reto 65"/>
            <p:cNvCxnSpPr/>
            <p:nvPr/>
          </p:nvCxnSpPr>
          <p:spPr>
            <a:xfrm>
              <a:off x="4257232" y="2552873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ector reto 66"/>
            <p:cNvCxnSpPr/>
            <p:nvPr/>
          </p:nvCxnSpPr>
          <p:spPr>
            <a:xfrm flipV="1">
              <a:off x="4257232" y="2552873"/>
              <a:ext cx="685800" cy="3593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CaixaDeTexto 67"/>
          <p:cNvSpPr txBox="1"/>
          <p:nvPr/>
        </p:nvSpPr>
        <p:spPr>
          <a:xfrm>
            <a:off x="9031259" y="1574063"/>
            <a:ext cx="811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smtClean="0"/>
              <a:t>Contato</a:t>
            </a:r>
            <a:endParaRPr lang="pt-BR" sz="1400" dirty="0"/>
          </a:p>
        </p:txBody>
      </p:sp>
      <p:sp>
        <p:nvSpPr>
          <p:cNvPr id="69" name="Retângulo 68"/>
          <p:cNvSpPr/>
          <p:nvPr/>
        </p:nvSpPr>
        <p:spPr>
          <a:xfrm>
            <a:off x="8070754" y="2405738"/>
            <a:ext cx="2939344" cy="169620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70" name="CaixaDeTexto 69"/>
          <p:cNvSpPr txBox="1"/>
          <p:nvPr/>
        </p:nvSpPr>
        <p:spPr>
          <a:xfrm>
            <a:off x="8104163" y="2502197"/>
            <a:ext cx="5261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dirty="0" smtClean="0"/>
              <a:t>Nome</a:t>
            </a:r>
            <a:endParaRPr lang="pt-BR" sz="1000" dirty="0"/>
          </a:p>
        </p:txBody>
      </p:sp>
      <p:sp>
        <p:nvSpPr>
          <p:cNvPr id="71" name="CaixaDeTexto 70"/>
          <p:cNvSpPr txBox="1"/>
          <p:nvPr/>
        </p:nvSpPr>
        <p:spPr>
          <a:xfrm>
            <a:off x="8092942" y="2754618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dirty="0" smtClean="0"/>
              <a:t>E-mail</a:t>
            </a:r>
            <a:endParaRPr lang="pt-BR" sz="1000" dirty="0"/>
          </a:p>
        </p:txBody>
      </p:sp>
      <p:sp>
        <p:nvSpPr>
          <p:cNvPr id="72" name="CaixaDeTexto 71"/>
          <p:cNvSpPr txBox="1"/>
          <p:nvPr/>
        </p:nvSpPr>
        <p:spPr>
          <a:xfrm>
            <a:off x="8074449" y="3013289"/>
            <a:ext cx="6799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dirty="0" smtClean="0"/>
              <a:t>Telefone</a:t>
            </a:r>
            <a:endParaRPr lang="pt-BR" sz="1000" dirty="0"/>
          </a:p>
        </p:txBody>
      </p:sp>
      <p:sp>
        <p:nvSpPr>
          <p:cNvPr id="73" name="CaixaDeTexto 72"/>
          <p:cNvSpPr txBox="1"/>
          <p:nvPr/>
        </p:nvSpPr>
        <p:spPr>
          <a:xfrm>
            <a:off x="8089525" y="3272150"/>
            <a:ext cx="8162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dirty="0" smtClean="0"/>
              <a:t>Mensagem</a:t>
            </a:r>
            <a:endParaRPr lang="pt-BR" sz="1000" dirty="0"/>
          </a:p>
        </p:txBody>
      </p:sp>
      <p:sp>
        <p:nvSpPr>
          <p:cNvPr id="74" name="Retângulo 73"/>
          <p:cNvSpPr/>
          <p:nvPr/>
        </p:nvSpPr>
        <p:spPr>
          <a:xfrm>
            <a:off x="8857020" y="3299910"/>
            <a:ext cx="2018942" cy="404154"/>
          </a:xfrm>
          <a:prstGeom prst="rect">
            <a:avLst/>
          </a:prstGeom>
          <a:solidFill>
            <a:schemeClr val="tx2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5" name="Retângulo 74"/>
          <p:cNvSpPr/>
          <p:nvPr/>
        </p:nvSpPr>
        <p:spPr>
          <a:xfrm>
            <a:off x="8857020" y="3037418"/>
            <a:ext cx="2021014" cy="189144"/>
          </a:xfrm>
          <a:prstGeom prst="rect">
            <a:avLst/>
          </a:prstGeom>
          <a:solidFill>
            <a:schemeClr val="tx2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6" name="Retângulo 75"/>
          <p:cNvSpPr/>
          <p:nvPr/>
        </p:nvSpPr>
        <p:spPr>
          <a:xfrm>
            <a:off x="8860749" y="2772965"/>
            <a:ext cx="2021014" cy="189144"/>
          </a:xfrm>
          <a:prstGeom prst="rect">
            <a:avLst/>
          </a:prstGeom>
          <a:solidFill>
            <a:schemeClr val="tx2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7" name="Retângulo 76"/>
          <p:cNvSpPr/>
          <p:nvPr/>
        </p:nvSpPr>
        <p:spPr>
          <a:xfrm>
            <a:off x="8860749" y="2510473"/>
            <a:ext cx="2021014" cy="189144"/>
          </a:xfrm>
          <a:prstGeom prst="rect">
            <a:avLst/>
          </a:prstGeom>
          <a:solidFill>
            <a:schemeClr val="tx2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8" name="Retângulo 77"/>
          <p:cNvSpPr/>
          <p:nvPr/>
        </p:nvSpPr>
        <p:spPr>
          <a:xfrm>
            <a:off x="10084280" y="3840356"/>
            <a:ext cx="791682" cy="17821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dirty="0" smtClean="0"/>
              <a:t>Enviar</a:t>
            </a:r>
            <a:endParaRPr lang="pt-BR" sz="1100" dirty="0"/>
          </a:p>
        </p:txBody>
      </p:sp>
      <p:grpSp>
        <p:nvGrpSpPr>
          <p:cNvPr id="79" name="Agrupar 78"/>
          <p:cNvGrpSpPr/>
          <p:nvPr/>
        </p:nvGrpSpPr>
        <p:grpSpPr>
          <a:xfrm>
            <a:off x="1117799" y="1856298"/>
            <a:ext cx="9951609" cy="2682464"/>
            <a:chOff x="419451" y="2782346"/>
            <a:chExt cx="9951609" cy="2682464"/>
          </a:xfrm>
        </p:grpSpPr>
        <p:sp>
          <p:nvSpPr>
            <p:cNvPr id="80" name="Retângulo 79"/>
            <p:cNvSpPr/>
            <p:nvPr/>
          </p:nvSpPr>
          <p:spPr>
            <a:xfrm>
              <a:off x="419451" y="2782346"/>
              <a:ext cx="9943220" cy="46285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1" name="Retângulo 80"/>
            <p:cNvSpPr/>
            <p:nvPr/>
          </p:nvSpPr>
          <p:spPr>
            <a:xfrm>
              <a:off x="427840" y="5120655"/>
              <a:ext cx="9943220" cy="34415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82" name="Retângulo: Cantos Arredondados 4">
            <a:extLst>
              <a:ext uri="{FF2B5EF4-FFF2-40B4-BE49-F238E27FC236}">
                <a16:creationId xmlns:a16="http://schemas.microsoft.com/office/drawing/2014/main" id="{75844683-466B-402A-981C-36CDD75E3889}"/>
              </a:ext>
            </a:extLst>
          </p:cNvPr>
          <p:cNvSpPr/>
          <p:nvPr/>
        </p:nvSpPr>
        <p:spPr>
          <a:xfrm>
            <a:off x="1034625" y="4989661"/>
            <a:ext cx="3214408" cy="1483559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3" name="Retângulo 82"/>
          <p:cNvSpPr/>
          <p:nvPr/>
        </p:nvSpPr>
        <p:spPr>
          <a:xfrm>
            <a:off x="1179160" y="5074937"/>
            <a:ext cx="568429" cy="37579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84" name="Retângulo 83"/>
          <p:cNvSpPr/>
          <p:nvPr/>
        </p:nvSpPr>
        <p:spPr>
          <a:xfrm>
            <a:off x="1843657" y="5069797"/>
            <a:ext cx="1895521" cy="37579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85" name="Retângulo 84"/>
          <p:cNvSpPr/>
          <p:nvPr/>
        </p:nvSpPr>
        <p:spPr>
          <a:xfrm>
            <a:off x="3799541" y="5069797"/>
            <a:ext cx="318964" cy="37579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86" name="Retângulo 85"/>
          <p:cNvSpPr/>
          <p:nvPr/>
        </p:nvSpPr>
        <p:spPr>
          <a:xfrm>
            <a:off x="1153406" y="5561379"/>
            <a:ext cx="2965097" cy="37579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87" name="Retângulo 86"/>
          <p:cNvSpPr/>
          <p:nvPr/>
        </p:nvSpPr>
        <p:spPr>
          <a:xfrm>
            <a:off x="1153405" y="6024186"/>
            <a:ext cx="2965097" cy="37579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88" name="CaixaDeTexto 87"/>
          <p:cNvSpPr txBox="1"/>
          <p:nvPr/>
        </p:nvSpPr>
        <p:spPr>
          <a:xfrm>
            <a:off x="1528416" y="4691247"/>
            <a:ext cx="2720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smtClean="0"/>
              <a:t>Arquivo de layout: </a:t>
            </a:r>
            <a:r>
              <a:rPr lang="pt-BR" sz="1400" b="1" dirty="0" smtClean="0"/>
              <a:t>noticias.htm</a:t>
            </a:r>
            <a:endParaRPr lang="pt-BR" sz="1400" b="1" dirty="0"/>
          </a:p>
        </p:txBody>
      </p:sp>
      <p:sp>
        <p:nvSpPr>
          <p:cNvPr id="89" name="Retângulo: Cantos Arredondados 4">
            <a:extLst>
              <a:ext uri="{FF2B5EF4-FFF2-40B4-BE49-F238E27FC236}">
                <a16:creationId xmlns:a16="http://schemas.microsoft.com/office/drawing/2014/main" id="{75844683-466B-402A-981C-36CDD75E3889}"/>
              </a:ext>
            </a:extLst>
          </p:cNvPr>
          <p:cNvSpPr/>
          <p:nvPr/>
        </p:nvSpPr>
        <p:spPr>
          <a:xfrm>
            <a:off x="4464509" y="4987085"/>
            <a:ext cx="3214408" cy="1483559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90" name="Retângulo 89"/>
          <p:cNvSpPr/>
          <p:nvPr/>
        </p:nvSpPr>
        <p:spPr>
          <a:xfrm>
            <a:off x="4609044" y="5072361"/>
            <a:ext cx="568429" cy="37579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91" name="Retângulo 90"/>
          <p:cNvSpPr/>
          <p:nvPr/>
        </p:nvSpPr>
        <p:spPr>
          <a:xfrm>
            <a:off x="5273541" y="5067221"/>
            <a:ext cx="1895521" cy="37579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92" name="Retângulo 91"/>
          <p:cNvSpPr/>
          <p:nvPr/>
        </p:nvSpPr>
        <p:spPr>
          <a:xfrm>
            <a:off x="7229425" y="5067221"/>
            <a:ext cx="318964" cy="37579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93" name="Retângulo 92"/>
          <p:cNvSpPr/>
          <p:nvPr/>
        </p:nvSpPr>
        <p:spPr>
          <a:xfrm>
            <a:off x="4583290" y="5558803"/>
            <a:ext cx="2965097" cy="37579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94" name="Retângulo 93"/>
          <p:cNvSpPr/>
          <p:nvPr/>
        </p:nvSpPr>
        <p:spPr>
          <a:xfrm>
            <a:off x="4583289" y="6021610"/>
            <a:ext cx="2965097" cy="37579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95" name="CaixaDeTexto 94"/>
          <p:cNvSpPr txBox="1"/>
          <p:nvPr/>
        </p:nvSpPr>
        <p:spPr>
          <a:xfrm>
            <a:off x="5260944" y="4688671"/>
            <a:ext cx="24224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smtClean="0"/>
              <a:t>Arquivo de layout: </a:t>
            </a:r>
            <a:r>
              <a:rPr lang="pt-BR" sz="1400" b="1" dirty="0" smtClean="0"/>
              <a:t>blog.htm</a:t>
            </a:r>
            <a:endParaRPr lang="pt-BR" sz="1400" b="1" dirty="0"/>
          </a:p>
        </p:txBody>
      </p:sp>
      <p:sp>
        <p:nvSpPr>
          <p:cNvPr id="96" name="Retângulo: Cantos Arredondados 4">
            <a:extLst>
              <a:ext uri="{FF2B5EF4-FFF2-40B4-BE49-F238E27FC236}">
                <a16:creationId xmlns:a16="http://schemas.microsoft.com/office/drawing/2014/main" id="{75844683-466B-402A-981C-36CDD75E3889}"/>
              </a:ext>
            </a:extLst>
          </p:cNvPr>
          <p:cNvSpPr/>
          <p:nvPr/>
        </p:nvSpPr>
        <p:spPr>
          <a:xfrm>
            <a:off x="7922298" y="4987085"/>
            <a:ext cx="3214408" cy="1483559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97" name="Retângulo 96"/>
          <p:cNvSpPr/>
          <p:nvPr/>
        </p:nvSpPr>
        <p:spPr>
          <a:xfrm>
            <a:off x="8066833" y="5072361"/>
            <a:ext cx="568429" cy="37579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98" name="Retângulo 97"/>
          <p:cNvSpPr/>
          <p:nvPr/>
        </p:nvSpPr>
        <p:spPr>
          <a:xfrm>
            <a:off x="8731330" y="5067221"/>
            <a:ext cx="1895521" cy="37579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99" name="Retângulo 98"/>
          <p:cNvSpPr/>
          <p:nvPr/>
        </p:nvSpPr>
        <p:spPr>
          <a:xfrm>
            <a:off x="10687214" y="5067221"/>
            <a:ext cx="318964" cy="37579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00" name="Retângulo 99"/>
          <p:cNvSpPr/>
          <p:nvPr/>
        </p:nvSpPr>
        <p:spPr>
          <a:xfrm>
            <a:off x="8041079" y="5558803"/>
            <a:ext cx="2965097" cy="37579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01" name="Retângulo 100"/>
          <p:cNvSpPr/>
          <p:nvPr/>
        </p:nvSpPr>
        <p:spPr>
          <a:xfrm>
            <a:off x="8041078" y="6021610"/>
            <a:ext cx="2965097" cy="37579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02" name="CaixaDeTexto 101"/>
          <p:cNvSpPr txBox="1"/>
          <p:nvPr/>
        </p:nvSpPr>
        <p:spPr>
          <a:xfrm>
            <a:off x="8446546" y="4688687"/>
            <a:ext cx="26901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smtClean="0"/>
              <a:t>Arquivo de layout</a:t>
            </a:r>
            <a:r>
              <a:rPr lang="pt-BR" sz="1400" smtClean="0"/>
              <a:t>: </a:t>
            </a:r>
            <a:r>
              <a:rPr lang="pt-BR" sz="1400" b="1" smtClean="0"/>
              <a:t>contato.htm</a:t>
            </a:r>
            <a:endParaRPr lang="pt-BR" sz="1400" b="1" dirty="0"/>
          </a:p>
        </p:txBody>
      </p:sp>
      <p:sp>
        <p:nvSpPr>
          <p:cNvPr id="103" name="Seta: Tecn">
            <a:extLst>
              <a:ext uri="{FF2B5EF4-FFF2-40B4-BE49-F238E27FC236}">
                <a16:creationId xmlns:a16="http://schemas.microsoft.com/office/drawing/2014/main" id="{FE47C4FA-F3C7-4A76-A375-5FEC4D63D597}"/>
              </a:ext>
            </a:extLst>
          </p:cNvPr>
          <p:cNvSpPr/>
          <p:nvPr/>
        </p:nvSpPr>
        <p:spPr>
          <a:xfrm rot="16200000">
            <a:off x="1151318" y="4619508"/>
            <a:ext cx="390934" cy="34421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4" name="Seta: Tecn">
            <a:extLst>
              <a:ext uri="{FF2B5EF4-FFF2-40B4-BE49-F238E27FC236}">
                <a16:creationId xmlns:a16="http://schemas.microsoft.com/office/drawing/2014/main" id="{FE47C4FA-F3C7-4A76-A375-5FEC4D63D597}"/>
              </a:ext>
            </a:extLst>
          </p:cNvPr>
          <p:cNvSpPr/>
          <p:nvPr/>
        </p:nvSpPr>
        <p:spPr>
          <a:xfrm rot="16200000">
            <a:off x="7990286" y="4614336"/>
            <a:ext cx="390934" cy="34421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5" name="Seta: Tecn">
            <a:extLst>
              <a:ext uri="{FF2B5EF4-FFF2-40B4-BE49-F238E27FC236}">
                <a16:creationId xmlns:a16="http://schemas.microsoft.com/office/drawing/2014/main" id="{FE47C4FA-F3C7-4A76-A375-5FEC4D63D597}"/>
              </a:ext>
            </a:extLst>
          </p:cNvPr>
          <p:cNvSpPr/>
          <p:nvPr/>
        </p:nvSpPr>
        <p:spPr>
          <a:xfrm rot="16200000">
            <a:off x="4607645" y="4603962"/>
            <a:ext cx="390934" cy="34421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912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ítulo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Template</a:t>
            </a:r>
            <a:r>
              <a:rPr lang="pt-BR" dirty="0" smtClean="0"/>
              <a:t> de página</a:t>
            </a:r>
            <a:endParaRPr lang="pt-BR" dirty="0"/>
          </a:p>
        </p:txBody>
      </p:sp>
      <p:grpSp>
        <p:nvGrpSpPr>
          <p:cNvPr id="118" name="Agrupar 117"/>
          <p:cNvGrpSpPr/>
          <p:nvPr/>
        </p:nvGrpSpPr>
        <p:grpSpPr>
          <a:xfrm>
            <a:off x="4535706" y="79184"/>
            <a:ext cx="3216674" cy="2438514"/>
            <a:chOff x="4535706" y="79184"/>
            <a:chExt cx="3216674" cy="2438514"/>
          </a:xfrm>
          <a:solidFill>
            <a:schemeClr val="tx2"/>
          </a:solidFill>
        </p:grpSpPr>
        <p:sp>
          <p:nvSpPr>
            <p:cNvPr id="119" name="Fluxograma: Processo 118"/>
            <p:cNvSpPr/>
            <p:nvPr/>
          </p:nvSpPr>
          <p:spPr>
            <a:xfrm>
              <a:off x="4535706" y="358965"/>
              <a:ext cx="3216674" cy="2158733"/>
            </a:xfrm>
            <a:prstGeom prst="flowChartProcess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grpSp>
          <p:nvGrpSpPr>
            <p:cNvPr id="120" name="Agrupar 119"/>
            <p:cNvGrpSpPr/>
            <p:nvPr/>
          </p:nvGrpSpPr>
          <p:grpSpPr>
            <a:xfrm>
              <a:off x="4661204" y="481905"/>
              <a:ext cx="685800" cy="359346"/>
              <a:chOff x="4257232" y="2552873"/>
              <a:chExt cx="685800" cy="359346"/>
            </a:xfrm>
            <a:grpFill/>
          </p:grpSpPr>
          <p:sp>
            <p:nvSpPr>
              <p:cNvPr id="136" name="Fluxograma: Processo 135"/>
              <p:cNvSpPr/>
              <p:nvPr/>
            </p:nvSpPr>
            <p:spPr>
              <a:xfrm>
                <a:off x="4257232" y="2552873"/>
                <a:ext cx="685800" cy="359346"/>
              </a:xfrm>
              <a:prstGeom prst="flowChartProcess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cxnSp>
            <p:nvCxnSpPr>
              <p:cNvPr id="137" name="Conector reto 136"/>
              <p:cNvCxnSpPr/>
              <p:nvPr/>
            </p:nvCxnSpPr>
            <p:spPr>
              <a:xfrm>
                <a:off x="4257232" y="2552873"/>
                <a:ext cx="685800" cy="35934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Conector reto 137"/>
              <p:cNvCxnSpPr/>
              <p:nvPr/>
            </p:nvCxnSpPr>
            <p:spPr>
              <a:xfrm flipV="1">
                <a:off x="4257232" y="2552873"/>
                <a:ext cx="685800" cy="35934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1" name="Agrupar 120"/>
            <p:cNvGrpSpPr/>
            <p:nvPr/>
          </p:nvGrpSpPr>
          <p:grpSpPr>
            <a:xfrm>
              <a:off x="4665808" y="2083425"/>
              <a:ext cx="2990850" cy="260467"/>
              <a:chOff x="6335110" y="2305050"/>
              <a:chExt cx="2151665" cy="359346"/>
            </a:xfrm>
            <a:grpFill/>
          </p:grpSpPr>
          <p:sp>
            <p:nvSpPr>
              <p:cNvPr id="133" name="Fluxograma: Processo 132"/>
              <p:cNvSpPr/>
              <p:nvPr/>
            </p:nvSpPr>
            <p:spPr>
              <a:xfrm>
                <a:off x="6353637" y="2305050"/>
                <a:ext cx="2133138" cy="359346"/>
              </a:xfrm>
              <a:prstGeom prst="flowChartProcess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  <p:cxnSp>
            <p:nvCxnSpPr>
              <p:cNvPr id="134" name="Conector reto 133"/>
              <p:cNvCxnSpPr/>
              <p:nvPr/>
            </p:nvCxnSpPr>
            <p:spPr>
              <a:xfrm>
                <a:off x="6335110" y="2305050"/>
                <a:ext cx="2133138" cy="35934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Conector reto 134"/>
              <p:cNvCxnSpPr/>
              <p:nvPr/>
            </p:nvCxnSpPr>
            <p:spPr>
              <a:xfrm flipV="1">
                <a:off x="6353637" y="2305050"/>
                <a:ext cx="2133138" cy="35934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2" name="Agrupar 121"/>
            <p:cNvGrpSpPr/>
            <p:nvPr/>
          </p:nvGrpSpPr>
          <p:grpSpPr>
            <a:xfrm>
              <a:off x="5472502" y="521223"/>
              <a:ext cx="1770023" cy="282414"/>
              <a:chOff x="5098585" y="2546243"/>
              <a:chExt cx="685800" cy="359346"/>
            </a:xfrm>
            <a:grpFill/>
          </p:grpSpPr>
          <p:sp>
            <p:nvSpPr>
              <p:cNvPr id="130" name="Fluxograma: Processo 129"/>
              <p:cNvSpPr/>
              <p:nvPr/>
            </p:nvSpPr>
            <p:spPr>
              <a:xfrm>
                <a:off x="5098585" y="2546243"/>
                <a:ext cx="685800" cy="359346"/>
              </a:xfrm>
              <a:prstGeom prst="flowChartProcess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cxnSp>
            <p:nvCxnSpPr>
              <p:cNvPr id="131" name="Conector reto 130"/>
              <p:cNvCxnSpPr/>
              <p:nvPr/>
            </p:nvCxnSpPr>
            <p:spPr>
              <a:xfrm>
                <a:off x="5098585" y="2546243"/>
                <a:ext cx="685800" cy="35934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Conector reto 131"/>
              <p:cNvCxnSpPr/>
              <p:nvPr/>
            </p:nvCxnSpPr>
            <p:spPr>
              <a:xfrm flipV="1">
                <a:off x="5098585" y="2546243"/>
                <a:ext cx="685800" cy="35934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" name="Agrupar 122"/>
            <p:cNvGrpSpPr/>
            <p:nvPr/>
          </p:nvGrpSpPr>
          <p:grpSpPr>
            <a:xfrm>
              <a:off x="7302887" y="515053"/>
              <a:ext cx="318964" cy="276733"/>
              <a:chOff x="4257232" y="2552873"/>
              <a:chExt cx="685800" cy="359346"/>
            </a:xfrm>
            <a:grpFill/>
          </p:grpSpPr>
          <p:sp>
            <p:nvSpPr>
              <p:cNvPr id="127" name="Fluxograma: Processo 126"/>
              <p:cNvSpPr/>
              <p:nvPr/>
            </p:nvSpPr>
            <p:spPr>
              <a:xfrm>
                <a:off x="4257232" y="2552873"/>
                <a:ext cx="685800" cy="359346"/>
              </a:xfrm>
              <a:prstGeom prst="flowChartProcess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cxnSp>
            <p:nvCxnSpPr>
              <p:cNvPr id="128" name="Conector reto 127"/>
              <p:cNvCxnSpPr/>
              <p:nvPr/>
            </p:nvCxnSpPr>
            <p:spPr>
              <a:xfrm>
                <a:off x="4257232" y="2552873"/>
                <a:ext cx="685800" cy="35934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Conector reto 128"/>
              <p:cNvCxnSpPr/>
              <p:nvPr/>
            </p:nvCxnSpPr>
            <p:spPr>
              <a:xfrm flipV="1">
                <a:off x="4257232" y="2552873"/>
                <a:ext cx="685800" cy="35934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4" name="Retângulo 123"/>
            <p:cNvSpPr/>
            <p:nvPr/>
          </p:nvSpPr>
          <p:spPr>
            <a:xfrm>
              <a:off x="4661204" y="1041828"/>
              <a:ext cx="3015493" cy="901906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tx1"/>
                </a:solidFill>
              </a:endParaRPr>
            </a:p>
          </p:txBody>
        </p:sp>
        <p:sp>
          <p:nvSpPr>
            <p:cNvPr id="125" name="Retângulo 124"/>
            <p:cNvSpPr/>
            <p:nvPr/>
          </p:nvSpPr>
          <p:spPr>
            <a:xfrm>
              <a:off x="5172084" y="1050095"/>
              <a:ext cx="2044149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pt-BR" dirty="0" err="1" smtClean="0"/>
                <a:t>page-holder</a:t>
              </a:r>
              <a:r>
                <a:rPr lang="pt-BR" dirty="0" smtClean="0"/>
                <a:t>: </a:t>
              </a:r>
              <a:r>
                <a:rPr lang="pt-BR" dirty="0" err="1" smtClean="0"/>
                <a:t>main</a:t>
              </a:r>
              <a:endParaRPr lang="pt-BR" dirty="0" smtClean="0"/>
            </a:p>
          </p:txBody>
        </p:sp>
        <p:sp>
          <p:nvSpPr>
            <p:cNvPr id="126" name="CaixaDeTexto 125"/>
            <p:cNvSpPr txBox="1"/>
            <p:nvPr/>
          </p:nvSpPr>
          <p:spPr>
            <a:xfrm>
              <a:off x="5705032" y="79184"/>
              <a:ext cx="910186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pt-BR" sz="1400" dirty="0" err="1" smtClean="0"/>
                <a:t>Template</a:t>
              </a:r>
              <a:endParaRPr lang="pt-BR" sz="1400" dirty="0"/>
            </a:p>
          </p:txBody>
        </p:sp>
      </p:grpSp>
      <p:grpSp>
        <p:nvGrpSpPr>
          <p:cNvPr id="139" name="Agrupar 138"/>
          <p:cNvGrpSpPr/>
          <p:nvPr/>
        </p:nvGrpSpPr>
        <p:grpSpPr>
          <a:xfrm>
            <a:off x="8495691" y="456701"/>
            <a:ext cx="3214408" cy="1800377"/>
            <a:chOff x="8495691" y="456701"/>
            <a:chExt cx="3214408" cy="1800377"/>
          </a:xfrm>
        </p:grpSpPr>
        <p:sp>
          <p:nvSpPr>
            <p:cNvPr id="140" name="Retângulo: Cantos Arredondados 4">
              <a:extLst>
                <a:ext uri="{FF2B5EF4-FFF2-40B4-BE49-F238E27FC236}">
                  <a16:creationId xmlns:a16="http://schemas.microsoft.com/office/drawing/2014/main" id="{75844683-466B-402A-981C-36CDD75E3889}"/>
                </a:ext>
              </a:extLst>
            </p:cNvPr>
            <p:cNvSpPr/>
            <p:nvPr/>
          </p:nvSpPr>
          <p:spPr>
            <a:xfrm>
              <a:off x="8495691" y="773519"/>
              <a:ext cx="3214408" cy="1483559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141" name="Retângulo 140"/>
            <p:cNvSpPr/>
            <p:nvPr/>
          </p:nvSpPr>
          <p:spPr>
            <a:xfrm>
              <a:off x="8640226" y="858795"/>
              <a:ext cx="568429" cy="375793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solidFill>
                <a:schemeClr val="bg2">
                  <a:lumMod val="60000"/>
                  <a:lumOff val="4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tx1"/>
                </a:solidFill>
              </a:endParaRPr>
            </a:p>
          </p:txBody>
        </p:sp>
        <p:sp>
          <p:nvSpPr>
            <p:cNvPr id="142" name="Retângulo 141"/>
            <p:cNvSpPr/>
            <p:nvPr/>
          </p:nvSpPr>
          <p:spPr>
            <a:xfrm>
              <a:off x="9304723" y="853655"/>
              <a:ext cx="1895521" cy="375793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solidFill>
                <a:schemeClr val="bg2">
                  <a:lumMod val="60000"/>
                  <a:lumOff val="4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tx1"/>
                </a:solidFill>
              </a:endParaRPr>
            </a:p>
          </p:txBody>
        </p:sp>
        <p:sp>
          <p:nvSpPr>
            <p:cNvPr id="143" name="Retângulo 142"/>
            <p:cNvSpPr/>
            <p:nvPr/>
          </p:nvSpPr>
          <p:spPr>
            <a:xfrm>
              <a:off x="11260607" y="853655"/>
              <a:ext cx="318964" cy="375793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solidFill>
                <a:schemeClr val="bg2">
                  <a:lumMod val="60000"/>
                  <a:lumOff val="4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tx1"/>
                </a:solidFill>
              </a:endParaRPr>
            </a:p>
          </p:txBody>
        </p:sp>
        <p:sp>
          <p:nvSpPr>
            <p:cNvPr id="144" name="Retângulo 143"/>
            <p:cNvSpPr/>
            <p:nvPr/>
          </p:nvSpPr>
          <p:spPr>
            <a:xfrm>
              <a:off x="8614472" y="1345237"/>
              <a:ext cx="2965097" cy="375793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solidFill>
                <a:schemeClr val="bg2">
                  <a:lumMod val="60000"/>
                  <a:lumOff val="4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tx1"/>
                </a:solidFill>
              </a:endParaRPr>
            </a:p>
          </p:txBody>
        </p:sp>
        <p:sp>
          <p:nvSpPr>
            <p:cNvPr id="145" name="Retângulo 144"/>
            <p:cNvSpPr/>
            <p:nvPr/>
          </p:nvSpPr>
          <p:spPr>
            <a:xfrm>
              <a:off x="8614471" y="1808044"/>
              <a:ext cx="2965097" cy="375793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solidFill>
                <a:schemeClr val="bg2">
                  <a:lumMod val="60000"/>
                  <a:lumOff val="4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tx1"/>
                </a:solidFill>
              </a:endParaRPr>
            </a:p>
          </p:txBody>
        </p:sp>
        <p:sp>
          <p:nvSpPr>
            <p:cNvPr id="146" name="CaixaDeTexto 145"/>
            <p:cNvSpPr txBox="1"/>
            <p:nvPr/>
          </p:nvSpPr>
          <p:spPr>
            <a:xfrm>
              <a:off x="8701466" y="456701"/>
              <a:ext cx="27815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dirty="0" smtClean="0"/>
                <a:t>Arquivo de layout: </a:t>
              </a:r>
              <a:r>
                <a:rPr lang="pt-BR" sz="1400" b="1" dirty="0" smtClean="0"/>
                <a:t>template.htm</a:t>
              </a:r>
              <a:endParaRPr lang="pt-BR" sz="1400" b="1" dirty="0"/>
            </a:p>
          </p:txBody>
        </p:sp>
      </p:grpSp>
      <p:grpSp>
        <p:nvGrpSpPr>
          <p:cNvPr id="147" name="Agrupar 146"/>
          <p:cNvGrpSpPr/>
          <p:nvPr/>
        </p:nvGrpSpPr>
        <p:grpSpPr>
          <a:xfrm>
            <a:off x="1103556" y="2946563"/>
            <a:ext cx="3216674" cy="3004646"/>
            <a:chOff x="1103556" y="2946563"/>
            <a:chExt cx="3216674" cy="3004646"/>
          </a:xfrm>
          <a:solidFill>
            <a:schemeClr val="tx2"/>
          </a:solidFill>
        </p:grpSpPr>
        <p:sp>
          <p:nvSpPr>
            <p:cNvPr id="148" name="Fluxograma: Processo 147"/>
            <p:cNvSpPr/>
            <p:nvPr/>
          </p:nvSpPr>
          <p:spPr>
            <a:xfrm>
              <a:off x="1103556" y="3216813"/>
              <a:ext cx="3216674" cy="2734396"/>
            </a:xfrm>
            <a:prstGeom prst="flowChartProcess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grpSp>
          <p:nvGrpSpPr>
            <p:cNvPr id="149" name="Agrupar 148"/>
            <p:cNvGrpSpPr/>
            <p:nvPr/>
          </p:nvGrpSpPr>
          <p:grpSpPr>
            <a:xfrm>
              <a:off x="1229054" y="3308188"/>
              <a:ext cx="685800" cy="359346"/>
              <a:chOff x="4257232" y="2552873"/>
              <a:chExt cx="685800" cy="359346"/>
            </a:xfrm>
            <a:grpFill/>
          </p:grpSpPr>
          <p:sp>
            <p:nvSpPr>
              <p:cNvPr id="168" name="Fluxograma: Processo 167"/>
              <p:cNvSpPr/>
              <p:nvPr/>
            </p:nvSpPr>
            <p:spPr>
              <a:xfrm>
                <a:off x="4257232" y="2552873"/>
                <a:ext cx="685800" cy="359346"/>
              </a:xfrm>
              <a:prstGeom prst="flowChartProcess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cxnSp>
            <p:nvCxnSpPr>
              <p:cNvPr id="169" name="Conector reto 168"/>
              <p:cNvCxnSpPr/>
              <p:nvPr/>
            </p:nvCxnSpPr>
            <p:spPr>
              <a:xfrm>
                <a:off x="4257232" y="2552873"/>
                <a:ext cx="685800" cy="35934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Conector reto 169"/>
              <p:cNvCxnSpPr/>
              <p:nvPr/>
            </p:nvCxnSpPr>
            <p:spPr>
              <a:xfrm flipV="1">
                <a:off x="4257232" y="2552873"/>
                <a:ext cx="685800" cy="35934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0" name="Agrupar 149"/>
            <p:cNvGrpSpPr/>
            <p:nvPr/>
          </p:nvGrpSpPr>
          <p:grpSpPr>
            <a:xfrm>
              <a:off x="1224604" y="5626562"/>
              <a:ext cx="2990850" cy="260467"/>
              <a:chOff x="6335110" y="2305050"/>
              <a:chExt cx="2151665" cy="359346"/>
            </a:xfrm>
            <a:grpFill/>
          </p:grpSpPr>
          <p:sp>
            <p:nvSpPr>
              <p:cNvPr id="165" name="Fluxograma: Processo 164"/>
              <p:cNvSpPr/>
              <p:nvPr/>
            </p:nvSpPr>
            <p:spPr>
              <a:xfrm>
                <a:off x="6353637" y="2305050"/>
                <a:ext cx="2133138" cy="359346"/>
              </a:xfrm>
              <a:prstGeom prst="flowChartProcess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  <p:cxnSp>
            <p:nvCxnSpPr>
              <p:cNvPr id="166" name="Conector reto 165"/>
              <p:cNvCxnSpPr/>
              <p:nvPr/>
            </p:nvCxnSpPr>
            <p:spPr>
              <a:xfrm>
                <a:off x="6335110" y="2305050"/>
                <a:ext cx="2133138" cy="35934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Conector reto 166"/>
              <p:cNvCxnSpPr/>
              <p:nvPr/>
            </p:nvCxnSpPr>
            <p:spPr>
              <a:xfrm flipV="1">
                <a:off x="6353637" y="2305050"/>
                <a:ext cx="2133138" cy="35934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1" name="Agrupar 150"/>
            <p:cNvGrpSpPr/>
            <p:nvPr/>
          </p:nvGrpSpPr>
          <p:grpSpPr>
            <a:xfrm>
              <a:off x="2040352" y="3347506"/>
              <a:ext cx="1770023" cy="282414"/>
              <a:chOff x="5098585" y="2546243"/>
              <a:chExt cx="685800" cy="359346"/>
            </a:xfrm>
            <a:grpFill/>
          </p:grpSpPr>
          <p:sp>
            <p:nvSpPr>
              <p:cNvPr id="162" name="Fluxograma: Processo 161"/>
              <p:cNvSpPr/>
              <p:nvPr/>
            </p:nvSpPr>
            <p:spPr>
              <a:xfrm>
                <a:off x="5098585" y="2546243"/>
                <a:ext cx="685800" cy="359346"/>
              </a:xfrm>
              <a:prstGeom prst="flowChartProcess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cxnSp>
            <p:nvCxnSpPr>
              <p:cNvPr id="163" name="Conector reto 162"/>
              <p:cNvCxnSpPr/>
              <p:nvPr/>
            </p:nvCxnSpPr>
            <p:spPr>
              <a:xfrm>
                <a:off x="5098585" y="2546243"/>
                <a:ext cx="685800" cy="35934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Conector reto 163"/>
              <p:cNvCxnSpPr/>
              <p:nvPr/>
            </p:nvCxnSpPr>
            <p:spPr>
              <a:xfrm flipV="1">
                <a:off x="5098585" y="2546243"/>
                <a:ext cx="685800" cy="35934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2" name="Agrupar 151"/>
            <p:cNvGrpSpPr/>
            <p:nvPr/>
          </p:nvGrpSpPr>
          <p:grpSpPr>
            <a:xfrm>
              <a:off x="3870737" y="3341336"/>
              <a:ext cx="318964" cy="276733"/>
              <a:chOff x="4257232" y="2552873"/>
              <a:chExt cx="685800" cy="359346"/>
            </a:xfrm>
            <a:grpFill/>
          </p:grpSpPr>
          <p:sp>
            <p:nvSpPr>
              <p:cNvPr id="159" name="Fluxograma: Processo 158"/>
              <p:cNvSpPr/>
              <p:nvPr/>
            </p:nvSpPr>
            <p:spPr>
              <a:xfrm>
                <a:off x="4257232" y="2552873"/>
                <a:ext cx="685800" cy="359346"/>
              </a:xfrm>
              <a:prstGeom prst="flowChartProcess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cxnSp>
            <p:nvCxnSpPr>
              <p:cNvPr id="160" name="Conector reto 159"/>
              <p:cNvCxnSpPr/>
              <p:nvPr/>
            </p:nvCxnSpPr>
            <p:spPr>
              <a:xfrm>
                <a:off x="4257232" y="2552873"/>
                <a:ext cx="685800" cy="35934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Conector reto 160"/>
              <p:cNvCxnSpPr/>
              <p:nvPr/>
            </p:nvCxnSpPr>
            <p:spPr>
              <a:xfrm flipV="1">
                <a:off x="4257232" y="2552873"/>
                <a:ext cx="685800" cy="35934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3" name="Fluxograma: Processo 152"/>
            <p:cNvSpPr/>
            <p:nvPr/>
          </p:nvSpPr>
          <p:spPr>
            <a:xfrm>
              <a:off x="1257643" y="3781275"/>
              <a:ext cx="2939344" cy="258496"/>
            </a:xfrm>
            <a:prstGeom prst="flowChartProcess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 smtClean="0"/>
                <a:t>Notícia A</a:t>
              </a:r>
              <a:endParaRPr lang="pt-BR" sz="1200" dirty="0"/>
            </a:p>
          </p:txBody>
        </p:sp>
        <p:sp>
          <p:nvSpPr>
            <p:cNvPr id="154" name="CaixaDeTexto 153"/>
            <p:cNvSpPr txBox="1"/>
            <p:nvPr/>
          </p:nvSpPr>
          <p:spPr>
            <a:xfrm>
              <a:off x="2231077" y="2946563"/>
              <a:ext cx="832279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pt-BR" sz="1400" dirty="0" smtClean="0"/>
                <a:t>Notícias</a:t>
              </a:r>
              <a:endParaRPr lang="pt-BR" sz="1400" dirty="0"/>
            </a:p>
          </p:txBody>
        </p:sp>
        <p:sp>
          <p:nvSpPr>
            <p:cNvPr id="155" name="Fluxograma: Processo 154"/>
            <p:cNvSpPr/>
            <p:nvPr/>
          </p:nvSpPr>
          <p:spPr>
            <a:xfrm>
              <a:off x="1256535" y="4145832"/>
              <a:ext cx="2939344" cy="258496"/>
            </a:xfrm>
            <a:prstGeom prst="flowChartProcess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 smtClean="0"/>
                <a:t>Notícia B</a:t>
              </a:r>
              <a:endParaRPr lang="pt-BR" sz="1200" dirty="0"/>
            </a:p>
          </p:txBody>
        </p:sp>
        <p:sp>
          <p:nvSpPr>
            <p:cNvPr id="156" name="Fluxograma: Processo 155"/>
            <p:cNvSpPr/>
            <p:nvPr/>
          </p:nvSpPr>
          <p:spPr>
            <a:xfrm>
              <a:off x="1256535" y="4511937"/>
              <a:ext cx="2939344" cy="258496"/>
            </a:xfrm>
            <a:prstGeom prst="flowChartProcess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 smtClean="0"/>
                <a:t>Notícia C</a:t>
              </a:r>
              <a:endParaRPr lang="pt-BR" sz="1200" dirty="0"/>
            </a:p>
          </p:txBody>
        </p:sp>
        <p:sp>
          <p:nvSpPr>
            <p:cNvPr id="157" name="Fluxograma: Processo 156"/>
            <p:cNvSpPr/>
            <p:nvPr/>
          </p:nvSpPr>
          <p:spPr>
            <a:xfrm>
              <a:off x="1261234" y="4865461"/>
              <a:ext cx="2939344" cy="258496"/>
            </a:xfrm>
            <a:prstGeom prst="flowChartProcess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 smtClean="0"/>
                <a:t>Notícia D</a:t>
              </a:r>
              <a:endParaRPr lang="pt-BR" sz="1200" dirty="0"/>
            </a:p>
          </p:txBody>
        </p:sp>
        <p:sp>
          <p:nvSpPr>
            <p:cNvPr id="158" name="Fluxograma: Processo 157"/>
            <p:cNvSpPr/>
            <p:nvPr/>
          </p:nvSpPr>
          <p:spPr>
            <a:xfrm>
              <a:off x="1270519" y="5218985"/>
              <a:ext cx="2939344" cy="258496"/>
            </a:xfrm>
            <a:prstGeom prst="flowChartProcess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 smtClean="0"/>
                <a:t>Notícia E</a:t>
              </a:r>
              <a:endParaRPr lang="pt-BR" sz="1200" dirty="0"/>
            </a:p>
          </p:txBody>
        </p:sp>
      </p:grpSp>
      <p:grpSp>
        <p:nvGrpSpPr>
          <p:cNvPr id="171" name="Agrupar 170"/>
          <p:cNvGrpSpPr/>
          <p:nvPr/>
        </p:nvGrpSpPr>
        <p:grpSpPr>
          <a:xfrm>
            <a:off x="4535706" y="2948836"/>
            <a:ext cx="3216674" cy="2989750"/>
            <a:chOff x="4535706" y="2948836"/>
            <a:chExt cx="3216674" cy="2989750"/>
          </a:xfrm>
          <a:solidFill>
            <a:schemeClr val="tx2"/>
          </a:solidFill>
        </p:grpSpPr>
        <p:sp>
          <p:nvSpPr>
            <p:cNvPr id="172" name="Fluxograma: Processo 171"/>
            <p:cNvSpPr/>
            <p:nvPr/>
          </p:nvSpPr>
          <p:spPr>
            <a:xfrm>
              <a:off x="4535706" y="3216813"/>
              <a:ext cx="3216674" cy="2721773"/>
            </a:xfrm>
            <a:prstGeom prst="flowChartProcess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grpSp>
          <p:nvGrpSpPr>
            <p:cNvPr id="173" name="Agrupar 172"/>
            <p:cNvGrpSpPr/>
            <p:nvPr/>
          </p:nvGrpSpPr>
          <p:grpSpPr>
            <a:xfrm>
              <a:off x="4661204" y="3293816"/>
              <a:ext cx="685800" cy="359346"/>
              <a:chOff x="4257232" y="2552873"/>
              <a:chExt cx="685800" cy="359346"/>
            </a:xfrm>
            <a:grpFill/>
          </p:grpSpPr>
          <p:sp>
            <p:nvSpPr>
              <p:cNvPr id="192" name="Fluxograma: Processo 191"/>
              <p:cNvSpPr/>
              <p:nvPr/>
            </p:nvSpPr>
            <p:spPr>
              <a:xfrm>
                <a:off x="4257232" y="2552873"/>
                <a:ext cx="685800" cy="359346"/>
              </a:xfrm>
              <a:prstGeom prst="flowChartProcess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cxnSp>
            <p:nvCxnSpPr>
              <p:cNvPr id="193" name="Conector reto 192"/>
              <p:cNvCxnSpPr/>
              <p:nvPr/>
            </p:nvCxnSpPr>
            <p:spPr>
              <a:xfrm>
                <a:off x="4257232" y="2552873"/>
                <a:ext cx="685800" cy="35934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Conector reto 193"/>
              <p:cNvCxnSpPr/>
              <p:nvPr/>
            </p:nvCxnSpPr>
            <p:spPr>
              <a:xfrm flipV="1">
                <a:off x="4257232" y="2552873"/>
                <a:ext cx="685800" cy="35934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4" name="Agrupar 173"/>
            <p:cNvGrpSpPr/>
            <p:nvPr/>
          </p:nvGrpSpPr>
          <p:grpSpPr>
            <a:xfrm>
              <a:off x="4656754" y="5612190"/>
              <a:ext cx="2990850" cy="260467"/>
              <a:chOff x="6335110" y="2305050"/>
              <a:chExt cx="2151665" cy="359346"/>
            </a:xfrm>
            <a:grpFill/>
          </p:grpSpPr>
          <p:sp>
            <p:nvSpPr>
              <p:cNvPr id="189" name="Fluxograma: Processo 188"/>
              <p:cNvSpPr/>
              <p:nvPr/>
            </p:nvSpPr>
            <p:spPr>
              <a:xfrm>
                <a:off x="6353637" y="2305050"/>
                <a:ext cx="2133138" cy="359346"/>
              </a:xfrm>
              <a:prstGeom prst="flowChartProcess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  <p:cxnSp>
            <p:nvCxnSpPr>
              <p:cNvPr id="190" name="Conector reto 189"/>
              <p:cNvCxnSpPr/>
              <p:nvPr/>
            </p:nvCxnSpPr>
            <p:spPr>
              <a:xfrm>
                <a:off x="6335110" y="2305050"/>
                <a:ext cx="2133138" cy="35934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Conector reto 190"/>
              <p:cNvCxnSpPr/>
              <p:nvPr/>
            </p:nvCxnSpPr>
            <p:spPr>
              <a:xfrm flipV="1">
                <a:off x="6353637" y="2305050"/>
                <a:ext cx="2133138" cy="35934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5" name="Agrupar 174"/>
            <p:cNvGrpSpPr/>
            <p:nvPr/>
          </p:nvGrpSpPr>
          <p:grpSpPr>
            <a:xfrm>
              <a:off x="5472502" y="3333134"/>
              <a:ext cx="1770023" cy="282414"/>
              <a:chOff x="5098585" y="2546243"/>
              <a:chExt cx="685800" cy="359346"/>
            </a:xfrm>
            <a:grpFill/>
          </p:grpSpPr>
          <p:sp>
            <p:nvSpPr>
              <p:cNvPr id="186" name="Fluxograma: Processo 185"/>
              <p:cNvSpPr/>
              <p:nvPr/>
            </p:nvSpPr>
            <p:spPr>
              <a:xfrm>
                <a:off x="5098585" y="2546243"/>
                <a:ext cx="685800" cy="359346"/>
              </a:xfrm>
              <a:prstGeom prst="flowChartProcess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cxnSp>
            <p:nvCxnSpPr>
              <p:cNvPr id="187" name="Conector reto 186"/>
              <p:cNvCxnSpPr/>
              <p:nvPr/>
            </p:nvCxnSpPr>
            <p:spPr>
              <a:xfrm>
                <a:off x="5098585" y="2546243"/>
                <a:ext cx="685800" cy="35934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Conector reto 187"/>
              <p:cNvCxnSpPr/>
              <p:nvPr/>
            </p:nvCxnSpPr>
            <p:spPr>
              <a:xfrm flipV="1">
                <a:off x="5098585" y="2546243"/>
                <a:ext cx="685800" cy="35934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6" name="Agrupar 175"/>
            <p:cNvGrpSpPr/>
            <p:nvPr/>
          </p:nvGrpSpPr>
          <p:grpSpPr>
            <a:xfrm>
              <a:off x="7302887" y="3326964"/>
              <a:ext cx="318964" cy="276733"/>
              <a:chOff x="4257232" y="2552873"/>
              <a:chExt cx="685800" cy="359346"/>
            </a:xfrm>
            <a:grpFill/>
          </p:grpSpPr>
          <p:sp>
            <p:nvSpPr>
              <p:cNvPr id="183" name="Fluxograma: Processo 182"/>
              <p:cNvSpPr/>
              <p:nvPr/>
            </p:nvSpPr>
            <p:spPr>
              <a:xfrm>
                <a:off x="4257232" y="2552873"/>
                <a:ext cx="685800" cy="359346"/>
              </a:xfrm>
              <a:prstGeom prst="flowChartProcess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cxnSp>
            <p:nvCxnSpPr>
              <p:cNvPr id="184" name="Conector reto 183"/>
              <p:cNvCxnSpPr/>
              <p:nvPr/>
            </p:nvCxnSpPr>
            <p:spPr>
              <a:xfrm>
                <a:off x="4257232" y="2552873"/>
                <a:ext cx="685800" cy="35934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Conector reto 184"/>
              <p:cNvCxnSpPr/>
              <p:nvPr/>
            </p:nvCxnSpPr>
            <p:spPr>
              <a:xfrm flipV="1">
                <a:off x="4257232" y="2552873"/>
                <a:ext cx="685800" cy="35934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7" name="CaixaDeTexto 176"/>
            <p:cNvSpPr txBox="1"/>
            <p:nvPr/>
          </p:nvSpPr>
          <p:spPr>
            <a:xfrm>
              <a:off x="5859153" y="2948836"/>
              <a:ext cx="543739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pt-BR" sz="1400" dirty="0" smtClean="0"/>
                <a:t>Blog</a:t>
              </a:r>
              <a:endParaRPr lang="pt-BR" sz="1400" dirty="0"/>
            </a:p>
          </p:txBody>
        </p:sp>
        <p:sp>
          <p:nvSpPr>
            <p:cNvPr id="178" name="Fluxograma: Processo 177"/>
            <p:cNvSpPr/>
            <p:nvPr/>
          </p:nvSpPr>
          <p:spPr>
            <a:xfrm>
              <a:off x="4682507" y="3778238"/>
              <a:ext cx="2939344" cy="258496"/>
            </a:xfrm>
            <a:prstGeom prst="flowChartProcess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 smtClean="0"/>
                <a:t>Post A</a:t>
              </a:r>
              <a:endParaRPr lang="pt-BR" sz="1200" dirty="0"/>
            </a:p>
          </p:txBody>
        </p:sp>
        <p:sp>
          <p:nvSpPr>
            <p:cNvPr id="179" name="Fluxograma: Processo 178"/>
            <p:cNvSpPr/>
            <p:nvPr/>
          </p:nvSpPr>
          <p:spPr>
            <a:xfrm>
              <a:off x="4681399" y="4142795"/>
              <a:ext cx="2939344" cy="258496"/>
            </a:xfrm>
            <a:prstGeom prst="flowChartProcess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 smtClean="0"/>
                <a:t>Post B</a:t>
              </a:r>
              <a:endParaRPr lang="pt-BR" sz="1200" dirty="0"/>
            </a:p>
          </p:txBody>
        </p:sp>
        <p:sp>
          <p:nvSpPr>
            <p:cNvPr id="180" name="Fluxograma: Processo 179"/>
            <p:cNvSpPr/>
            <p:nvPr/>
          </p:nvSpPr>
          <p:spPr>
            <a:xfrm>
              <a:off x="4681399" y="4508900"/>
              <a:ext cx="2939344" cy="258496"/>
            </a:xfrm>
            <a:prstGeom prst="flowChartProcess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 smtClean="0"/>
                <a:t>Post C</a:t>
              </a:r>
              <a:endParaRPr lang="pt-BR" sz="1200" dirty="0"/>
            </a:p>
          </p:txBody>
        </p:sp>
        <p:sp>
          <p:nvSpPr>
            <p:cNvPr id="181" name="Fluxograma: Processo 180"/>
            <p:cNvSpPr/>
            <p:nvPr/>
          </p:nvSpPr>
          <p:spPr>
            <a:xfrm>
              <a:off x="4686098" y="4862424"/>
              <a:ext cx="2939344" cy="258496"/>
            </a:xfrm>
            <a:prstGeom prst="flowChartProcess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 smtClean="0"/>
                <a:t>Post D</a:t>
              </a:r>
              <a:endParaRPr lang="pt-BR" sz="1200" dirty="0"/>
            </a:p>
          </p:txBody>
        </p:sp>
        <p:sp>
          <p:nvSpPr>
            <p:cNvPr id="182" name="Fluxograma: Processo 181"/>
            <p:cNvSpPr/>
            <p:nvPr/>
          </p:nvSpPr>
          <p:spPr>
            <a:xfrm>
              <a:off x="4695383" y="5215948"/>
              <a:ext cx="2939344" cy="258496"/>
            </a:xfrm>
            <a:prstGeom prst="flowChartProcess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 smtClean="0"/>
                <a:t>Post E</a:t>
              </a:r>
              <a:endParaRPr lang="pt-BR" sz="1200" dirty="0"/>
            </a:p>
          </p:txBody>
        </p:sp>
      </p:grpSp>
      <p:grpSp>
        <p:nvGrpSpPr>
          <p:cNvPr id="195" name="Agrupar 194"/>
          <p:cNvGrpSpPr/>
          <p:nvPr/>
        </p:nvGrpSpPr>
        <p:grpSpPr>
          <a:xfrm>
            <a:off x="7995150" y="2946563"/>
            <a:ext cx="3216674" cy="2991610"/>
            <a:chOff x="7995150" y="2946563"/>
            <a:chExt cx="3216674" cy="2991610"/>
          </a:xfrm>
          <a:solidFill>
            <a:schemeClr val="tx2"/>
          </a:solidFill>
        </p:grpSpPr>
        <p:sp>
          <p:nvSpPr>
            <p:cNvPr id="196" name="Fluxograma: Processo 195"/>
            <p:cNvSpPr/>
            <p:nvPr/>
          </p:nvSpPr>
          <p:spPr>
            <a:xfrm>
              <a:off x="7995150" y="3216812"/>
              <a:ext cx="3216674" cy="2721361"/>
            </a:xfrm>
            <a:prstGeom prst="flowChartProcess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grpSp>
          <p:nvGrpSpPr>
            <p:cNvPr id="197" name="Agrupar 196"/>
            <p:cNvGrpSpPr/>
            <p:nvPr/>
          </p:nvGrpSpPr>
          <p:grpSpPr>
            <a:xfrm>
              <a:off x="8120648" y="3293347"/>
              <a:ext cx="685800" cy="359346"/>
              <a:chOff x="4257232" y="2552873"/>
              <a:chExt cx="685800" cy="359346"/>
            </a:xfrm>
            <a:grpFill/>
          </p:grpSpPr>
          <p:sp>
            <p:nvSpPr>
              <p:cNvPr id="221" name="Fluxograma: Processo 220"/>
              <p:cNvSpPr/>
              <p:nvPr/>
            </p:nvSpPr>
            <p:spPr>
              <a:xfrm>
                <a:off x="4257232" y="2552873"/>
                <a:ext cx="685800" cy="359346"/>
              </a:xfrm>
              <a:prstGeom prst="flowChartProcess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cxnSp>
            <p:nvCxnSpPr>
              <p:cNvPr id="222" name="Conector reto 221"/>
              <p:cNvCxnSpPr/>
              <p:nvPr/>
            </p:nvCxnSpPr>
            <p:spPr>
              <a:xfrm>
                <a:off x="4257232" y="2552873"/>
                <a:ext cx="685800" cy="35934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Conector reto 222"/>
              <p:cNvCxnSpPr/>
              <p:nvPr/>
            </p:nvCxnSpPr>
            <p:spPr>
              <a:xfrm flipV="1">
                <a:off x="4257232" y="2552873"/>
                <a:ext cx="685800" cy="35934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8" name="Agrupar 197"/>
            <p:cNvGrpSpPr/>
            <p:nvPr/>
          </p:nvGrpSpPr>
          <p:grpSpPr>
            <a:xfrm>
              <a:off x="8116198" y="5611721"/>
              <a:ext cx="2990850" cy="260467"/>
              <a:chOff x="6335110" y="2305050"/>
              <a:chExt cx="2151665" cy="359346"/>
            </a:xfrm>
            <a:grpFill/>
          </p:grpSpPr>
          <p:sp>
            <p:nvSpPr>
              <p:cNvPr id="218" name="Fluxograma: Processo 217"/>
              <p:cNvSpPr/>
              <p:nvPr/>
            </p:nvSpPr>
            <p:spPr>
              <a:xfrm>
                <a:off x="6353637" y="2305050"/>
                <a:ext cx="2133138" cy="359346"/>
              </a:xfrm>
              <a:prstGeom prst="flowChartProcess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  <p:cxnSp>
            <p:nvCxnSpPr>
              <p:cNvPr id="219" name="Conector reto 218"/>
              <p:cNvCxnSpPr/>
              <p:nvPr/>
            </p:nvCxnSpPr>
            <p:spPr>
              <a:xfrm>
                <a:off x="6335110" y="2305050"/>
                <a:ext cx="2133138" cy="35934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Conector reto 219"/>
              <p:cNvCxnSpPr/>
              <p:nvPr/>
            </p:nvCxnSpPr>
            <p:spPr>
              <a:xfrm flipV="1">
                <a:off x="6353637" y="2305050"/>
                <a:ext cx="2133138" cy="35934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9" name="Agrupar 198"/>
            <p:cNvGrpSpPr/>
            <p:nvPr/>
          </p:nvGrpSpPr>
          <p:grpSpPr>
            <a:xfrm>
              <a:off x="8931946" y="3332665"/>
              <a:ext cx="1770023" cy="282414"/>
              <a:chOff x="5098585" y="2546243"/>
              <a:chExt cx="685800" cy="359346"/>
            </a:xfrm>
            <a:grpFill/>
          </p:grpSpPr>
          <p:sp>
            <p:nvSpPr>
              <p:cNvPr id="215" name="Fluxograma: Processo 214"/>
              <p:cNvSpPr/>
              <p:nvPr/>
            </p:nvSpPr>
            <p:spPr>
              <a:xfrm>
                <a:off x="5098585" y="2546243"/>
                <a:ext cx="685800" cy="359346"/>
              </a:xfrm>
              <a:prstGeom prst="flowChartProcess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cxnSp>
            <p:nvCxnSpPr>
              <p:cNvPr id="216" name="Conector reto 215"/>
              <p:cNvCxnSpPr/>
              <p:nvPr/>
            </p:nvCxnSpPr>
            <p:spPr>
              <a:xfrm>
                <a:off x="5098585" y="2546243"/>
                <a:ext cx="685800" cy="35934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Conector reto 216"/>
              <p:cNvCxnSpPr/>
              <p:nvPr/>
            </p:nvCxnSpPr>
            <p:spPr>
              <a:xfrm flipV="1">
                <a:off x="5098585" y="2546243"/>
                <a:ext cx="685800" cy="35934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0" name="Agrupar 199"/>
            <p:cNvGrpSpPr/>
            <p:nvPr/>
          </p:nvGrpSpPr>
          <p:grpSpPr>
            <a:xfrm>
              <a:off x="10762331" y="3326495"/>
              <a:ext cx="318964" cy="276733"/>
              <a:chOff x="4257232" y="2552873"/>
              <a:chExt cx="685800" cy="359346"/>
            </a:xfrm>
            <a:grpFill/>
          </p:grpSpPr>
          <p:sp>
            <p:nvSpPr>
              <p:cNvPr id="212" name="Fluxograma: Processo 211"/>
              <p:cNvSpPr/>
              <p:nvPr/>
            </p:nvSpPr>
            <p:spPr>
              <a:xfrm>
                <a:off x="4257232" y="2552873"/>
                <a:ext cx="685800" cy="359346"/>
              </a:xfrm>
              <a:prstGeom prst="flowChartProcess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cxnSp>
            <p:nvCxnSpPr>
              <p:cNvPr id="213" name="Conector reto 212"/>
              <p:cNvCxnSpPr/>
              <p:nvPr/>
            </p:nvCxnSpPr>
            <p:spPr>
              <a:xfrm>
                <a:off x="4257232" y="2552873"/>
                <a:ext cx="685800" cy="35934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Conector reto 213"/>
              <p:cNvCxnSpPr/>
              <p:nvPr/>
            </p:nvCxnSpPr>
            <p:spPr>
              <a:xfrm flipV="1">
                <a:off x="4257232" y="2552873"/>
                <a:ext cx="685800" cy="35934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1" name="CaixaDeTexto 200"/>
            <p:cNvSpPr txBox="1"/>
            <p:nvPr/>
          </p:nvSpPr>
          <p:spPr>
            <a:xfrm>
              <a:off x="9102456" y="2946563"/>
              <a:ext cx="81144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pt-BR" sz="1400" dirty="0" smtClean="0"/>
                <a:t>Contato</a:t>
              </a:r>
              <a:endParaRPr lang="pt-BR" sz="1400" dirty="0"/>
            </a:p>
          </p:txBody>
        </p:sp>
        <p:sp>
          <p:nvSpPr>
            <p:cNvPr id="202" name="Retângulo 201"/>
            <p:cNvSpPr/>
            <p:nvPr/>
          </p:nvSpPr>
          <p:spPr>
            <a:xfrm>
              <a:off x="8141951" y="3778238"/>
              <a:ext cx="2939344" cy="1696206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203" name="CaixaDeTexto 202"/>
            <p:cNvSpPr txBox="1"/>
            <p:nvPr/>
          </p:nvSpPr>
          <p:spPr>
            <a:xfrm>
              <a:off x="8175360" y="3874697"/>
              <a:ext cx="526106" cy="246221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pt-BR" sz="1000" dirty="0" smtClean="0"/>
                <a:t>Nome</a:t>
              </a:r>
              <a:endParaRPr lang="pt-BR" sz="1000" dirty="0"/>
            </a:p>
          </p:txBody>
        </p:sp>
        <p:sp>
          <p:nvSpPr>
            <p:cNvPr id="204" name="CaixaDeTexto 203"/>
            <p:cNvSpPr txBox="1"/>
            <p:nvPr/>
          </p:nvSpPr>
          <p:spPr>
            <a:xfrm>
              <a:off x="8164139" y="4127118"/>
              <a:ext cx="548548" cy="246221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pt-BR" sz="1000" dirty="0" smtClean="0"/>
                <a:t>E-mail</a:t>
              </a:r>
              <a:endParaRPr lang="pt-BR" sz="1000" dirty="0"/>
            </a:p>
          </p:txBody>
        </p:sp>
        <p:sp>
          <p:nvSpPr>
            <p:cNvPr id="205" name="CaixaDeTexto 204"/>
            <p:cNvSpPr txBox="1"/>
            <p:nvPr/>
          </p:nvSpPr>
          <p:spPr>
            <a:xfrm>
              <a:off x="8155694" y="4394035"/>
              <a:ext cx="679994" cy="246221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pt-BR" sz="1000" dirty="0" smtClean="0"/>
                <a:t>Telefone</a:t>
              </a:r>
              <a:endParaRPr lang="pt-BR" sz="1000" dirty="0"/>
            </a:p>
          </p:txBody>
        </p:sp>
        <p:sp>
          <p:nvSpPr>
            <p:cNvPr id="206" name="CaixaDeTexto 205"/>
            <p:cNvSpPr txBox="1"/>
            <p:nvPr/>
          </p:nvSpPr>
          <p:spPr>
            <a:xfrm>
              <a:off x="8160722" y="4644650"/>
              <a:ext cx="816249" cy="246221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pt-BR" sz="1000" dirty="0" smtClean="0"/>
                <a:t>Mensagem</a:t>
              </a:r>
              <a:endParaRPr lang="pt-BR" sz="1000" dirty="0"/>
            </a:p>
          </p:txBody>
        </p:sp>
        <p:sp>
          <p:nvSpPr>
            <p:cNvPr id="207" name="Retângulo 206"/>
            <p:cNvSpPr/>
            <p:nvPr/>
          </p:nvSpPr>
          <p:spPr>
            <a:xfrm>
              <a:off x="8944805" y="4681419"/>
              <a:ext cx="2018942" cy="404154"/>
            </a:xfrm>
            <a:prstGeom prst="rect">
              <a:avLst/>
            </a:prstGeom>
            <a:grp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08" name="Retângulo 207"/>
            <p:cNvSpPr/>
            <p:nvPr/>
          </p:nvSpPr>
          <p:spPr>
            <a:xfrm>
              <a:off x="8942733" y="4409918"/>
              <a:ext cx="2021014" cy="189144"/>
            </a:xfrm>
            <a:prstGeom prst="rect">
              <a:avLst/>
            </a:prstGeom>
            <a:grp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09" name="Retângulo 208"/>
            <p:cNvSpPr/>
            <p:nvPr/>
          </p:nvSpPr>
          <p:spPr>
            <a:xfrm>
              <a:off x="8931946" y="4145465"/>
              <a:ext cx="2021014" cy="189144"/>
            </a:xfrm>
            <a:prstGeom prst="rect">
              <a:avLst/>
            </a:prstGeom>
            <a:grp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10" name="Retângulo 209"/>
            <p:cNvSpPr/>
            <p:nvPr/>
          </p:nvSpPr>
          <p:spPr>
            <a:xfrm>
              <a:off x="8931946" y="3882973"/>
              <a:ext cx="2021014" cy="189144"/>
            </a:xfrm>
            <a:prstGeom prst="rect">
              <a:avLst/>
            </a:prstGeom>
            <a:grp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11" name="Retângulo 210"/>
            <p:cNvSpPr/>
            <p:nvPr/>
          </p:nvSpPr>
          <p:spPr>
            <a:xfrm>
              <a:off x="10155477" y="5212856"/>
              <a:ext cx="791682" cy="178210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 w="6350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100" dirty="0" smtClean="0"/>
                <a:t>Enviar</a:t>
              </a:r>
              <a:endParaRPr lang="pt-BR" sz="1100" dirty="0"/>
            </a:p>
          </p:txBody>
        </p:sp>
      </p:grpSp>
      <p:grpSp>
        <p:nvGrpSpPr>
          <p:cNvPr id="224" name="Agrupar 223"/>
          <p:cNvGrpSpPr/>
          <p:nvPr/>
        </p:nvGrpSpPr>
        <p:grpSpPr>
          <a:xfrm>
            <a:off x="1105822" y="5968651"/>
            <a:ext cx="3214408" cy="845427"/>
            <a:chOff x="1105822" y="5968651"/>
            <a:chExt cx="3214408" cy="845427"/>
          </a:xfrm>
        </p:grpSpPr>
        <p:sp>
          <p:nvSpPr>
            <p:cNvPr id="225" name="Retângulo: Cantos Arredondados 4">
              <a:extLst>
                <a:ext uri="{FF2B5EF4-FFF2-40B4-BE49-F238E27FC236}">
                  <a16:creationId xmlns:a16="http://schemas.microsoft.com/office/drawing/2014/main" id="{75844683-466B-402A-981C-36CDD75E3889}"/>
                </a:ext>
              </a:extLst>
            </p:cNvPr>
            <p:cNvSpPr/>
            <p:nvPr/>
          </p:nvSpPr>
          <p:spPr>
            <a:xfrm>
              <a:off x="1105822" y="6362162"/>
              <a:ext cx="3214408" cy="45191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226" name="CaixaDeTexto 225"/>
            <p:cNvSpPr txBox="1"/>
            <p:nvPr/>
          </p:nvSpPr>
          <p:spPr>
            <a:xfrm>
              <a:off x="1273693" y="6443996"/>
              <a:ext cx="27206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dirty="0" smtClean="0"/>
                <a:t>Arquivo de layout: </a:t>
              </a:r>
              <a:r>
                <a:rPr lang="pt-BR" sz="1400" b="1" dirty="0" smtClean="0"/>
                <a:t>noticias.htm</a:t>
              </a:r>
              <a:endParaRPr lang="pt-BR" sz="1400" b="1" dirty="0"/>
            </a:p>
          </p:txBody>
        </p:sp>
        <p:sp>
          <p:nvSpPr>
            <p:cNvPr id="227" name="Seta: Tecn">
              <a:extLst>
                <a:ext uri="{FF2B5EF4-FFF2-40B4-BE49-F238E27FC236}">
                  <a16:creationId xmlns:a16="http://schemas.microsoft.com/office/drawing/2014/main" id="{FE47C4FA-F3C7-4A76-A375-5FEC4D63D597}"/>
                </a:ext>
              </a:extLst>
            </p:cNvPr>
            <p:cNvSpPr/>
            <p:nvPr/>
          </p:nvSpPr>
          <p:spPr>
            <a:xfrm rot="16200000">
              <a:off x="1222515" y="5992008"/>
              <a:ext cx="390934" cy="344219"/>
            </a:xfrm>
            <a:prstGeom prst="leftArrow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228" name="Agrupar 227"/>
          <p:cNvGrpSpPr/>
          <p:nvPr/>
        </p:nvGrpSpPr>
        <p:grpSpPr>
          <a:xfrm>
            <a:off x="7992851" y="5963479"/>
            <a:ext cx="3214408" cy="847874"/>
            <a:chOff x="7992851" y="5963479"/>
            <a:chExt cx="3214408" cy="847874"/>
          </a:xfrm>
        </p:grpSpPr>
        <p:sp>
          <p:nvSpPr>
            <p:cNvPr id="229" name="Retângulo: Cantos Arredondados 4">
              <a:extLst>
                <a:ext uri="{FF2B5EF4-FFF2-40B4-BE49-F238E27FC236}">
                  <a16:creationId xmlns:a16="http://schemas.microsoft.com/office/drawing/2014/main" id="{75844683-466B-402A-981C-36CDD75E3889}"/>
                </a:ext>
              </a:extLst>
            </p:cNvPr>
            <p:cNvSpPr/>
            <p:nvPr/>
          </p:nvSpPr>
          <p:spPr>
            <a:xfrm>
              <a:off x="7992851" y="6359437"/>
              <a:ext cx="3214408" cy="45191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230" name="CaixaDeTexto 229"/>
            <p:cNvSpPr txBox="1"/>
            <p:nvPr/>
          </p:nvSpPr>
          <p:spPr>
            <a:xfrm>
              <a:off x="8160722" y="6441271"/>
              <a:ext cx="26901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dirty="0" smtClean="0"/>
                <a:t>Arquivo de layout: </a:t>
              </a:r>
              <a:r>
                <a:rPr lang="pt-BR" sz="1400" b="1" dirty="0" smtClean="0"/>
                <a:t>contato.htm</a:t>
              </a:r>
              <a:endParaRPr lang="pt-BR" sz="1400" b="1" dirty="0"/>
            </a:p>
          </p:txBody>
        </p:sp>
        <p:sp>
          <p:nvSpPr>
            <p:cNvPr id="231" name="Seta: Tecn">
              <a:extLst>
                <a:ext uri="{FF2B5EF4-FFF2-40B4-BE49-F238E27FC236}">
                  <a16:creationId xmlns:a16="http://schemas.microsoft.com/office/drawing/2014/main" id="{FE47C4FA-F3C7-4A76-A375-5FEC4D63D597}"/>
                </a:ext>
              </a:extLst>
            </p:cNvPr>
            <p:cNvSpPr/>
            <p:nvPr/>
          </p:nvSpPr>
          <p:spPr>
            <a:xfrm rot="16200000">
              <a:off x="8061483" y="5986836"/>
              <a:ext cx="390934" cy="344219"/>
            </a:xfrm>
            <a:prstGeom prst="leftArrow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232" name="Agrupar 231"/>
          <p:cNvGrpSpPr/>
          <p:nvPr/>
        </p:nvGrpSpPr>
        <p:grpSpPr>
          <a:xfrm>
            <a:off x="4526652" y="5953105"/>
            <a:ext cx="3214408" cy="858248"/>
            <a:chOff x="4526652" y="5953105"/>
            <a:chExt cx="3214408" cy="858248"/>
          </a:xfrm>
        </p:grpSpPr>
        <p:sp>
          <p:nvSpPr>
            <p:cNvPr id="233" name="Retângulo: Cantos Arredondados 4">
              <a:extLst>
                <a:ext uri="{FF2B5EF4-FFF2-40B4-BE49-F238E27FC236}">
                  <a16:creationId xmlns:a16="http://schemas.microsoft.com/office/drawing/2014/main" id="{75844683-466B-402A-981C-36CDD75E3889}"/>
                </a:ext>
              </a:extLst>
            </p:cNvPr>
            <p:cNvSpPr/>
            <p:nvPr/>
          </p:nvSpPr>
          <p:spPr>
            <a:xfrm>
              <a:off x="4526652" y="6359437"/>
              <a:ext cx="3214408" cy="45191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234" name="CaixaDeTexto 233"/>
            <p:cNvSpPr txBox="1"/>
            <p:nvPr/>
          </p:nvSpPr>
          <p:spPr>
            <a:xfrm>
              <a:off x="4694523" y="6441271"/>
              <a:ext cx="24224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dirty="0" smtClean="0"/>
                <a:t>Arquivo de layout: </a:t>
              </a:r>
              <a:r>
                <a:rPr lang="pt-BR" sz="1400" b="1" dirty="0" smtClean="0"/>
                <a:t>blog.htm</a:t>
              </a:r>
              <a:endParaRPr lang="pt-BR" sz="1400" b="1" dirty="0"/>
            </a:p>
          </p:txBody>
        </p:sp>
        <p:sp>
          <p:nvSpPr>
            <p:cNvPr id="235" name="Seta: Tecn">
              <a:extLst>
                <a:ext uri="{FF2B5EF4-FFF2-40B4-BE49-F238E27FC236}">
                  <a16:creationId xmlns:a16="http://schemas.microsoft.com/office/drawing/2014/main" id="{FE47C4FA-F3C7-4A76-A375-5FEC4D63D597}"/>
                </a:ext>
              </a:extLst>
            </p:cNvPr>
            <p:cNvSpPr/>
            <p:nvPr/>
          </p:nvSpPr>
          <p:spPr>
            <a:xfrm rot="16200000">
              <a:off x="4678842" y="5976462"/>
              <a:ext cx="390934" cy="344219"/>
            </a:xfrm>
            <a:prstGeom prst="leftArrow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236" name="Seta: Tecn">
            <a:extLst>
              <a:ext uri="{FF2B5EF4-FFF2-40B4-BE49-F238E27FC236}">
                <a16:creationId xmlns:a16="http://schemas.microsoft.com/office/drawing/2014/main" id="{FE47C4FA-F3C7-4A76-A375-5FEC4D63D597}"/>
              </a:ext>
            </a:extLst>
          </p:cNvPr>
          <p:cNvSpPr/>
          <p:nvPr/>
        </p:nvSpPr>
        <p:spPr>
          <a:xfrm rot="5400000">
            <a:off x="4838378" y="2697921"/>
            <a:ext cx="673032" cy="34421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7" name="Seta Dobrada para Cima 236"/>
          <p:cNvSpPr/>
          <p:nvPr/>
        </p:nvSpPr>
        <p:spPr>
          <a:xfrm rot="5400000" flipH="1">
            <a:off x="2079811" y="757597"/>
            <a:ext cx="1785012" cy="3108670"/>
          </a:xfrm>
          <a:prstGeom prst="bentUpArrow">
            <a:avLst>
              <a:gd name="adj1" fmla="val 9495"/>
              <a:gd name="adj2" fmla="val 8383"/>
              <a:gd name="adj3" fmla="val 10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8" name="Seta Dobrada para Cima 237"/>
          <p:cNvSpPr/>
          <p:nvPr/>
        </p:nvSpPr>
        <p:spPr>
          <a:xfrm rot="16200000">
            <a:off x="7841784" y="2094434"/>
            <a:ext cx="1011548" cy="1190351"/>
          </a:xfrm>
          <a:prstGeom prst="bentUpArrow">
            <a:avLst>
              <a:gd name="adj1" fmla="val 21292"/>
              <a:gd name="adj2" fmla="val 17465"/>
              <a:gd name="adj3" fmla="val 167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9" name="Seta: Tecn">
            <a:extLst>
              <a:ext uri="{FF2B5EF4-FFF2-40B4-BE49-F238E27FC236}">
                <a16:creationId xmlns:a16="http://schemas.microsoft.com/office/drawing/2014/main" id="{FE47C4FA-F3C7-4A76-A375-5FEC4D63D597}"/>
              </a:ext>
            </a:extLst>
          </p:cNvPr>
          <p:cNvSpPr/>
          <p:nvPr/>
        </p:nvSpPr>
        <p:spPr>
          <a:xfrm rot="10800000">
            <a:off x="7774625" y="961047"/>
            <a:ext cx="673032" cy="344219"/>
          </a:xfrm>
          <a:prstGeom prst="leftArrow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0" name="Seta: Tecn">
            <a:extLst>
              <a:ext uri="{FF2B5EF4-FFF2-40B4-BE49-F238E27FC236}">
                <a16:creationId xmlns:a16="http://schemas.microsoft.com/office/drawing/2014/main" id="{FE47C4FA-F3C7-4A76-A375-5FEC4D63D597}"/>
              </a:ext>
            </a:extLst>
          </p:cNvPr>
          <p:cNvSpPr/>
          <p:nvPr/>
        </p:nvSpPr>
        <p:spPr>
          <a:xfrm rot="5400000">
            <a:off x="10399911" y="2595121"/>
            <a:ext cx="860032" cy="344219"/>
          </a:xfrm>
          <a:prstGeom prst="leftArrow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1" name="Seta Dobrada para Cima 240"/>
          <p:cNvSpPr/>
          <p:nvPr/>
        </p:nvSpPr>
        <p:spPr>
          <a:xfrm rot="5400000" flipH="1">
            <a:off x="7156739" y="1869073"/>
            <a:ext cx="1398843" cy="1279060"/>
          </a:xfrm>
          <a:prstGeom prst="bentUpArrow">
            <a:avLst>
              <a:gd name="adj1" fmla="val 14742"/>
              <a:gd name="adj2" fmla="val 12318"/>
              <a:gd name="adj3" fmla="val 15188"/>
            </a:avLst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2" name="Retângulo 241"/>
          <p:cNvSpPr/>
          <p:nvPr/>
        </p:nvSpPr>
        <p:spPr>
          <a:xfrm>
            <a:off x="5036981" y="1472672"/>
            <a:ext cx="2425388" cy="360605"/>
          </a:xfrm>
          <a:prstGeom prst="rect">
            <a:avLst/>
          </a:prstGeom>
          <a:solidFill>
            <a:schemeClr val="tx2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smtClean="0">
                <a:solidFill>
                  <a:schemeClr val="tx1"/>
                </a:solidFill>
              </a:rPr>
              <a:t>Interface: painel de interface</a:t>
            </a:r>
            <a:endParaRPr lang="pt-BR" sz="1200" dirty="0">
              <a:solidFill>
                <a:schemeClr val="tx1"/>
              </a:solidFill>
            </a:endParaRPr>
          </a:p>
        </p:txBody>
      </p:sp>
      <p:sp>
        <p:nvSpPr>
          <p:cNvPr id="243" name="Seta Dobrada para Cima 242"/>
          <p:cNvSpPr/>
          <p:nvPr/>
        </p:nvSpPr>
        <p:spPr>
          <a:xfrm rot="5400000" flipH="1">
            <a:off x="5260166" y="-22365"/>
            <a:ext cx="1785012" cy="4686037"/>
          </a:xfrm>
          <a:prstGeom prst="bentUpArrow">
            <a:avLst>
              <a:gd name="adj1" fmla="val 9495"/>
              <a:gd name="adj2" fmla="val 8383"/>
              <a:gd name="adj3" fmla="val 10597"/>
            </a:avLst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517370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" grpId="0" animBg="1"/>
      <p:bldP spid="237" grpId="0" animBg="1"/>
      <p:bldP spid="238" grpId="0" animBg="1"/>
      <p:bldP spid="239" grpId="0" animBg="1"/>
      <p:bldP spid="240" grpId="0" animBg="1"/>
      <p:bldP spid="241" grpId="0" animBg="1"/>
      <p:bldP spid="242" grpId="0" animBg="1"/>
      <p:bldP spid="24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Criando o </a:t>
            </a:r>
            <a:r>
              <a:rPr lang="pt-BR" dirty="0" err="1"/>
              <a:t>template</a:t>
            </a:r>
            <a:r>
              <a:rPr lang="pt-BR" dirty="0"/>
              <a:t> de página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150" y="1719429"/>
            <a:ext cx="2128958" cy="3921443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2376" y="1719429"/>
            <a:ext cx="7817902" cy="2810978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9083" y="4795052"/>
            <a:ext cx="2133600" cy="14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450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Associando uma página a um </a:t>
            </a:r>
            <a:r>
              <a:rPr lang="pt-BR" dirty="0" err="1"/>
              <a:t>template</a:t>
            </a:r>
            <a:r>
              <a:rPr lang="pt-BR" dirty="0"/>
              <a:t> </a:t>
            </a:r>
            <a:br>
              <a:rPr lang="pt-BR" dirty="0"/>
            </a:br>
            <a:r>
              <a:rPr lang="pt-BR" dirty="0"/>
              <a:t>de página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359" y="2427251"/>
            <a:ext cx="4114800" cy="3038475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3792" y="2051769"/>
            <a:ext cx="6580650" cy="3789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882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Associando um </a:t>
            </a:r>
            <a:r>
              <a:rPr lang="pt-BR" dirty="0" err="1"/>
              <a:t>template</a:t>
            </a:r>
            <a:r>
              <a:rPr lang="pt-BR" dirty="0"/>
              <a:t> de página a </a:t>
            </a:r>
            <a:br>
              <a:rPr lang="pt-BR" dirty="0"/>
            </a:br>
            <a:r>
              <a:rPr lang="pt-BR" dirty="0"/>
              <a:t>uma página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7952" y="2330959"/>
            <a:ext cx="3378864" cy="3241574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2754" y="2161388"/>
            <a:ext cx="6318192" cy="3580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794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Configurando um </a:t>
            </a:r>
            <a:r>
              <a:rPr lang="pt-BR" dirty="0" err="1"/>
              <a:t>template</a:t>
            </a:r>
            <a:r>
              <a:rPr lang="pt-BR" dirty="0"/>
              <a:t> padrão para</a:t>
            </a:r>
            <a:br>
              <a:rPr lang="pt-BR" dirty="0"/>
            </a:br>
            <a:r>
              <a:rPr lang="pt-BR" dirty="0"/>
              <a:t>um canal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6284" y="1903110"/>
            <a:ext cx="3158134" cy="4578235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5046" y="1979830"/>
            <a:ext cx="6464272" cy="3684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665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umisXP">
  <a:themeElements>
    <a:clrScheme name="Simple Light">
      <a:dk1>
        <a:srgbClr val="1E292A"/>
      </a:dk1>
      <a:lt1>
        <a:srgbClr val="404E50"/>
      </a:lt1>
      <a:dk2>
        <a:srgbClr val="556163"/>
      </a:dk2>
      <a:lt2>
        <a:srgbClr val="F8F8F8"/>
      </a:lt2>
      <a:accent1>
        <a:srgbClr val="6B1C5C"/>
      </a:accent1>
      <a:accent2>
        <a:srgbClr val="AC5D9D"/>
      </a:accent2>
      <a:accent3>
        <a:srgbClr val="C898C0"/>
      </a:accent3>
      <a:accent4>
        <a:srgbClr val="CF8300"/>
      </a:accent4>
      <a:accent5>
        <a:srgbClr val="FFBA45"/>
      </a:accent5>
      <a:accent6>
        <a:srgbClr val="FFDFA7"/>
      </a:accent6>
      <a:hlink>
        <a:srgbClr val="FFBA4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132</Words>
  <Application>Microsoft Office PowerPoint</Application>
  <PresentationFormat>Widescreen</PresentationFormat>
  <Paragraphs>54</Paragraphs>
  <Slides>7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1" baseType="lpstr">
      <vt:lpstr>Arial</vt:lpstr>
      <vt:lpstr>Times New Roman</vt:lpstr>
      <vt:lpstr>Open Sans</vt:lpstr>
      <vt:lpstr>LumisXP</vt:lpstr>
      <vt:lpstr>Template de página</vt:lpstr>
      <vt:lpstr>Template de página</vt:lpstr>
      <vt:lpstr>Template de página</vt:lpstr>
      <vt:lpstr>Criando o template de página</vt:lpstr>
      <vt:lpstr>Associando uma página a um template  de página</vt:lpstr>
      <vt:lpstr>Associando um template de página a  uma página</vt:lpstr>
      <vt:lpstr>Configurando um template padrão para um canal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Rodrigo Santana</dc:creator>
  <cp:lastModifiedBy>Rodrigo Anselmo Santana</cp:lastModifiedBy>
  <cp:revision>7</cp:revision>
  <dcterms:created xsi:type="dcterms:W3CDTF">2021-11-26T20:26:05Z</dcterms:created>
  <dcterms:modified xsi:type="dcterms:W3CDTF">2024-12-21T04:31:52Z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7</vt:i4>
  </property>
  <property fmtid="{D5CDD505-2E9C-101B-9397-08002B2CF9AE}" pid="3" name="PresentationFormat">
    <vt:lpwstr>Widescreen</vt:lpwstr>
  </property>
  <property fmtid="{D5CDD505-2E9C-101B-9397-08002B2CF9AE}" pid="4" name="Slides">
    <vt:i4>16</vt:i4>
  </property>
</Properties>
</file>