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58" r:id="rId5"/>
    <p:sldId id="259" r:id="rId6"/>
  </p:sldIdLst>
  <p:sldSz cx="12192000" cy="6858000"/>
  <p:notesSz cx="7559675" cy="10691813"/>
  <p:embeddedFontLst>
    <p:embeddedFont>
      <p:font typeface="Open Sans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33C"/>
    <a:srgbClr val="145C46"/>
    <a:srgbClr val="32823C"/>
    <a:srgbClr val="1C6B2B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3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5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00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7" Type="http://schemas.openxmlformats.org/officeDocument/2006/relationships/image" Target="../media/image17.sv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11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11.sv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openxmlformats.org/officeDocument/2006/relationships/image" Target="../media/image17.svg"/><Relationship Id="rId12" Type="http://schemas.openxmlformats.org/officeDocument/2006/relationships/image" Target="../media/image27.png"/><Relationship Id="rId17" Type="http://schemas.openxmlformats.org/officeDocument/2006/relationships/image" Target="../media/image19.png"/><Relationship Id="rId2" Type="http://schemas.openxmlformats.org/officeDocument/2006/relationships/image" Target="../media/image2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26.png"/><Relationship Id="rId5" Type="http://schemas.openxmlformats.org/officeDocument/2006/relationships/image" Target="../media/image12.png"/><Relationship Id="rId15" Type="http://schemas.openxmlformats.org/officeDocument/2006/relationships/image" Target="../media/image17.png"/><Relationship Id="rId10" Type="http://schemas.openxmlformats.org/officeDocument/2006/relationships/image" Target="../media/image25.png"/><Relationship Id="rId19" Type="http://schemas.openxmlformats.org/officeDocument/2006/relationships/image" Target="../media/image23.png"/><Relationship Id="rId4" Type="http://schemas.openxmlformats.org/officeDocument/2006/relationships/image" Target="../media/image11.svg"/><Relationship Id="rId9" Type="http://schemas.openxmlformats.org/officeDocument/2006/relationships/image" Target="../media/image14.pn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Deploym</a:t>
            </a:r>
            <a:r>
              <a:rPr lang="pt-BR" sz="2500" dirty="0" smtClean="0"/>
              <a:t>ent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Deploy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841288" y="1274425"/>
            <a:ext cx="4046875" cy="34841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1058745" y="1731654"/>
            <a:ext cx="3659229" cy="28533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1068371" y="1765083"/>
            <a:ext cx="11208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Serviços</a:t>
            </a:r>
            <a:endParaRPr lang="pt-BR" sz="1600" dirty="0"/>
          </a:p>
        </p:txBody>
      </p:sp>
      <p:grpSp>
        <p:nvGrpSpPr>
          <p:cNvPr id="7" name="Src code folder">
            <a:extLst>
              <a:ext uri="{FF2B5EF4-FFF2-40B4-BE49-F238E27FC236}">
                <a16:creationId xmlns:a16="http://schemas.microsoft.com/office/drawing/2014/main" id="{724DB2BB-2317-4611-A200-3B5EBA2FA496}"/>
              </a:ext>
            </a:extLst>
          </p:cNvPr>
          <p:cNvGrpSpPr/>
          <p:nvPr/>
        </p:nvGrpSpPr>
        <p:grpSpPr>
          <a:xfrm>
            <a:off x="1664107" y="5087962"/>
            <a:ext cx="2315183" cy="1103072"/>
            <a:chOff x="340468" y="3523786"/>
            <a:chExt cx="2315183" cy="1103072"/>
          </a:xfrm>
        </p:grpSpPr>
        <p:pic>
          <p:nvPicPr>
            <p:cNvPr id="8" name="Gráfico 8" descr="Abrir pasta estrutura de tópicos">
              <a:extLst>
                <a:ext uri="{FF2B5EF4-FFF2-40B4-BE49-F238E27FC236}">
                  <a16:creationId xmlns:a16="http://schemas.microsoft.com/office/drawing/2014/main" id="{E132CF29-9E02-4614-B624-111440949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40859" y="3523786"/>
              <a:ext cx="914400" cy="914400"/>
            </a:xfrm>
            <a:prstGeom prst="rect">
              <a:avLst/>
            </a:prstGeom>
          </p:spPr>
        </p:pic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89B7B1F2-783B-4107-9122-1EE334755B06}"/>
                </a:ext>
              </a:extLst>
            </p:cNvPr>
            <p:cNvSpPr txBox="1"/>
            <p:nvPr/>
          </p:nvSpPr>
          <p:spPr>
            <a:xfrm>
              <a:off x="340468" y="4319081"/>
              <a:ext cx="2315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 smtClean="0"/>
                <a:t>Módulo</a:t>
              </a:r>
              <a:endParaRPr lang="pt-BR" dirty="0"/>
            </a:p>
          </p:txBody>
        </p:sp>
      </p:grpSp>
      <p:sp>
        <p:nvSpPr>
          <p:cNvPr id="10" name="CaixaDeTexto 9"/>
          <p:cNvSpPr txBox="1"/>
          <p:nvPr/>
        </p:nvSpPr>
        <p:spPr>
          <a:xfrm>
            <a:off x="3013463" y="1299751"/>
            <a:ext cx="1943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Ambiente local</a:t>
            </a:r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1218646" y="2162882"/>
            <a:ext cx="3235626" cy="168853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644551" y="2160507"/>
            <a:ext cx="817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dirty="0" smtClean="0"/>
              <a:t>Nativos</a:t>
            </a:r>
            <a:endParaRPr lang="pt-BR" sz="1200" dirty="0"/>
          </a:p>
        </p:txBody>
      </p:sp>
      <p:grpSp>
        <p:nvGrpSpPr>
          <p:cNvPr id="13" name="Agrupar 12"/>
          <p:cNvGrpSpPr/>
          <p:nvPr/>
        </p:nvGrpSpPr>
        <p:grpSpPr>
          <a:xfrm>
            <a:off x="1328988" y="2464598"/>
            <a:ext cx="850577" cy="319221"/>
            <a:chOff x="697410" y="3205265"/>
            <a:chExt cx="850577" cy="319221"/>
          </a:xfrm>
        </p:grpSpPr>
        <p:sp>
          <p:nvSpPr>
            <p:cNvPr id="14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Notícias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15" name="Imagem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16" name="Agrupar 15"/>
          <p:cNvGrpSpPr/>
          <p:nvPr/>
        </p:nvGrpSpPr>
        <p:grpSpPr>
          <a:xfrm>
            <a:off x="2334268" y="2464598"/>
            <a:ext cx="850577" cy="319221"/>
            <a:chOff x="697410" y="3205265"/>
            <a:chExt cx="850577" cy="319221"/>
          </a:xfrm>
        </p:grpSpPr>
        <p:sp>
          <p:nvSpPr>
            <p:cNvPr id="17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Álbum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18" name="Imagem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19" name="Agrupar 18"/>
          <p:cNvGrpSpPr/>
          <p:nvPr/>
        </p:nvGrpSpPr>
        <p:grpSpPr>
          <a:xfrm>
            <a:off x="3400688" y="2464597"/>
            <a:ext cx="850577" cy="319221"/>
            <a:chOff x="697410" y="3205265"/>
            <a:chExt cx="850577" cy="319221"/>
          </a:xfrm>
        </p:grpSpPr>
        <p:sp>
          <p:nvSpPr>
            <p:cNvPr id="20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Blog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22" name="Agrupar 21"/>
          <p:cNvGrpSpPr/>
          <p:nvPr/>
        </p:nvGrpSpPr>
        <p:grpSpPr>
          <a:xfrm>
            <a:off x="1338614" y="2933984"/>
            <a:ext cx="850577" cy="319221"/>
            <a:chOff x="697410" y="3205265"/>
            <a:chExt cx="850577" cy="319221"/>
          </a:xfrm>
        </p:grpSpPr>
        <p:sp>
          <p:nvSpPr>
            <p:cNvPr id="2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Busca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24" name="Imagem 2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25" name="Agrupar 24"/>
          <p:cNvGrpSpPr/>
          <p:nvPr/>
        </p:nvGrpSpPr>
        <p:grpSpPr>
          <a:xfrm>
            <a:off x="2334267" y="2933983"/>
            <a:ext cx="850577" cy="319221"/>
            <a:chOff x="697410" y="3205265"/>
            <a:chExt cx="850577" cy="319221"/>
          </a:xfrm>
        </p:grpSpPr>
        <p:sp>
          <p:nvSpPr>
            <p:cNvPr id="26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Conteúdo HTML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27" name="Imagem 2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28" name="Agrupar 27"/>
          <p:cNvGrpSpPr/>
          <p:nvPr/>
        </p:nvGrpSpPr>
        <p:grpSpPr>
          <a:xfrm>
            <a:off x="3410314" y="2931980"/>
            <a:ext cx="850577" cy="319221"/>
            <a:chOff x="697410" y="3205265"/>
            <a:chExt cx="850577" cy="319221"/>
          </a:xfrm>
        </p:grpSpPr>
        <p:sp>
          <p:nvSpPr>
            <p:cNvPr id="2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Enquetes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30" name="Imagem 2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31" name="Agrupar 30"/>
          <p:cNvGrpSpPr/>
          <p:nvPr/>
        </p:nvGrpSpPr>
        <p:grpSpPr>
          <a:xfrm>
            <a:off x="1338614" y="3421522"/>
            <a:ext cx="850577" cy="319221"/>
            <a:chOff x="697410" y="3205265"/>
            <a:chExt cx="850577" cy="319221"/>
          </a:xfrm>
        </p:grpSpPr>
        <p:sp>
          <p:nvSpPr>
            <p:cNvPr id="3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err="1" smtClean="0">
                  <a:solidFill>
                    <a:schemeClr val="tx2"/>
                  </a:solidFill>
                </a:rPr>
                <a:t>Login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33" name="Imagem 3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34" name="Agrupar 33"/>
          <p:cNvGrpSpPr/>
          <p:nvPr/>
        </p:nvGrpSpPr>
        <p:grpSpPr>
          <a:xfrm>
            <a:off x="2334266" y="3410841"/>
            <a:ext cx="850577" cy="319221"/>
            <a:chOff x="697410" y="3205265"/>
            <a:chExt cx="850577" cy="319221"/>
          </a:xfrm>
        </p:grpSpPr>
        <p:sp>
          <p:nvSpPr>
            <p:cNvPr id="35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SEO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36" name="Imagem 3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sp>
        <p:nvSpPr>
          <p:cNvPr id="3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410313" y="3399363"/>
            <a:ext cx="850577" cy="31922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400" b="1" dirty="0" smtClean="0">
                <a:solidFill>
                  <a:schemeClr val="tx2"/>
                </a:solidFill>
              </a:rPr>
              <a:t>...</a:t>
            </a:r>
            <a:endParaRPr lang="pt-BR" sz="1400" b="1" dirty="0">
              <a:solidFill>
                <a:schemeClr val="tx2"/>
              </a:solidFill>
            </a:endParaRPr>
          </a:p>
        </p:txBody>
      </p:sp>
      <p:sp>
        <p:nvSpPr>
          <p:cNvPr id="38" name="Retângulo 37"/>
          <p:cNvSpPr/>
          <p:nvPr/>
        </p:nvSpPr>
        <p:spPr>
          <a:xfrm>
            <a:off x="1218646" y="3987016"/>
            <a:ext cx="3235626" cy="47994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9" name="CaixaDeTexto 38"/>
          <p:cNvSpPr txBox="1"/>
          <p:nvPr/>
        </p:nvSpPr>
        <p:spPr>
          <a:xfrm>
            <a:off x="3184843" y="3984641"/>
            <a:ext cx="1277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dirty="0" smtClean="0"/>
              <a:t>Customizados</a:t>
            </a:r>
            <a:endParaRPr lang="pt-BR" sz="1200" dirty="0"/>
          </a:p>
        </p:txBody>
      </p:sp>
      <p:grpSp>
        <p:nvGrpSpPr>
          <p:cNvPr id="40" name="Agrupar 39"/>
          <p:cNvGrpSpPr/>
          <p:nvPr/>
        </p:nvGrpSpPr>
        <p:grpSpPr>
          <a:xfrm>
            <a:off x="2764690" y="5499354"/>
            <a:ext cx="962379" cy="463157"/>
            <a:chOff x="3432733" y="6125411"/>
            <a:chExt cx="962379" cy="463157"/>
          </a:xfrm>
        </p:grpSpPr>
        <p:sp>
          <p:nvSpPr>
            <p:cNvPr id="41" name="Mais 40"/>
            <p:cNvSpPr/>
            <p:nvPr/>
          </p:nvSpPr>
          <p:spPr>
            <a:xfrm>
              <a:off x="3432733" y="6125411"/>
              <a:ext cx="344592" cy="322502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2" name="CaixaDeTexto 41"/>
            <p:cNvSpPr txBox="1"/>
            <p:nvPr/>
          </p:nvSpPr>
          <p:spPr>
            <a:xfrm>
              <a:off x="3721054" y="6157681"/>
              <a:ext cx="6740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100" dirty="0" err="1" smtClean="0"/>
                <a:t>ServiçoXPTO</a:t>
              </a:r>
              <a:endParaRPr lang="pt-BR" sz="1100" dirty="0"/>
            </a:p>
          </p:txBody>
        </p:sp>
      </p:grpSp>
      <p:grpSp>
        <p:nvGrpSpPr>
          <p:cNvPr id="43" name="Agrupar 42"/>
          <p:cNvGrpSpPr/>
          <p:nvPr/>
        </p:nvGrpSpPr>
        <p:grpSpPr>
          <a:xfrm>
            <a:off x="2659454" y="4478442"/>
            <a:ext cx="876925" cy="715393"/>
            <a:chOff x="2055772" y="4616358"/>
            <a:chExt cx="876925" cy="715393"/>
          </a:xfrm>
        </p:grpSpPr>
        <p:sp>
          <p:nvSpPr>
            <p:cNvPr id="44" name="Seta para Cima 43"/>
            <p:cNvSpPr/>
            <p:nvPr/>
          </p:nvSpPr>
          <p:spPr>
            <a:xfrm>
              <a:off x="2055772" y="4616358"/>
              <a:ext cx="354009" cy="715393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5" name="CaixaDeTexto 44"/>
            <p:cNvSpPr txBox="1"/>
            <p:nvPr/>
          </p:nvSpPr>
          <p:spPr>
            <a:xfrm>
              <a:off x="2275055" y="4948145"/>
              <a:ext cx="6576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100" dirty="0" err="1" smtClean="0"/>
                <a:t>Deploy</a:t>
              </a:r>
              <a:endParaRPr lang="pt-BR" sz="1100" dirty="0"/>
            </a:p>
          </p:txBody>
        </p:sp>
      </p:grpSp>
      <p:grpSp>
        <p:nvGrpSpPr>
          <p:cNvPr id="46" name="Agrupar 45"/>
          <p:cNvGrpSpPr/>
          <p:nvPr/>
        </p:nvGrpSpPr>
        <p:grpSpPr>
          <a:xfrm>
            <a:off x="1338613" y="4073521"/>
            <a:ext cx="850577" cy="319221"/>
            <a:chOff x="697410" y="3205265"/>
            <a:chExt cx="850577" cy="319221"/>
          </a:xfrm>
        </p:grpSpPr>
        <p:sp>
          <p:nvSpPr>
            <p:cNvPr id="47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XPTO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48" name="Imagem 4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sp>
        <p:nvSpPr>
          <p:cNvPr id="49" name="Retângulo 48"/>
          <p:cNvSpPr/>
          <p:nvPr/>
        </p:nvSpPr>
        <p:spPr>
          <a:xfrm>
            <a:off x="6003783" y="2468065"/>
            <a:ext cx="4046875" cy="34841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0" name="Retângulo 49"/>
          <p:cNvSpPr/>
          <p:nvPr/>
        </p:nvSpPr>
        <p:spPr>
          <a:xfrm>
            <a:off x="6221240" y="2925294"/>
            <a:ext cx="3659229" cy="28533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1" name="CaixaDeTexto 50"/>
          <p:cNvSpPr txBox="1"/>
          <p:nvPr/>
        </p:nvSpPr>
        <p:spPr>
          <a:xfrm>
            <a:off x="6230866" y="2958723"/>
            <a:ext cx="11208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Serviços</a:t>
            </a:r>
            <a:endParaRPr lang="pt-BR" sz="1600" dirty="0"/>
          </a:p>
        </p:txBody>
      </p:sp>
      <p:sp>
        <p:nvSpPr>
          <p:cNvPr id="52" name="CaixaDeTexto 51"/>
          <p:cNvSpPr txBox="1"/>
          <p:nvPr/>
        </p:nvSpPr>
        <p:spPr>
          <a:xfrm>
            <a:off x="8491537" y="2493391"/>
            <a:ext cx="1628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Ambiente QA</a:t>
            </a:r>
            <a:endParaRPr lang="pt-BR" dirty="0"/>
          </a:p>
        </p:txBody>
      </p:sp>
      <p:sp>
        <p:nvSpPr>
          <p:cNvPr id="53" name="Retângulo 52"/>
          <p:cNvSpPr/>
          <p:nvPr/>
        </p:nvSpPr>
        <p:spPr>
          <a:xfrm>
            <a:off x="6381141" y="3356522"/>
            <a:ext cx="3235626" cy="168853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4" name="CaixaDeTexto 53"/>
          <p:cNvSpPr txBox="1"/>
          <p:nvPr/>
        </p:nvSpPr>
        <p:spPr>
          <a:xfrm>
            <a:off x="8807046" y="3354147"/>
            <a:ext cx="817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dirty="0" smtClean="0"/>
              <a:t>Nativos</a:t>
            </a:r>
            <a:endParaRPr lang="pt-BR" sz="1200" dirty="0"/>
          </a:p>
        </p:txBody>
      </p:sp>
      <p:grpSp>
        <p:nvGrpSpPr>
          <p:cNvPr id="55" name="Agrupar 54"/>
          <p:cNvGrpSpPr/>
          <p:nvPr/>
        </p:nvGrpSpPr>
        <p:grpSpPr>
          <a:xfrm>
            <a:off x="6491483" y="3658238"/>
            <a:ext cx="850577" cy="319221"/>
            <a:chOff x="697410" y="3205265"/>
            <a:chExt cx="850577" cy="319221"/>
          </a:xfrm>
        </p:grpSpPr>
        <p:sp>
          <p:nvSpPr>
            <p:cNvPr id="56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Notícias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57" name="Imagem 5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58" name="Agrupar 57"/>
          <p:cNvGrpSpPr/>
          <p:nvPr/>
        </p:nvGrpSpPr>
        <p:grpSpPr>
          <a:xfrm>
            <a:off x="7496763" y="3658238"/>
            <a:ext cx="850577" cy="319221"/>
            <a:chOff x="697410" y="3205265"/>
            <a:chExt cx="850577" cy="319221"/>
          </a:xfrm>
        </p:grpSpPr>
        <p:sp>
          <p:nvSpPr>
            <p:cNvPr id="5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Álbum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60" name="Imagem 5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61" name="Agrupar 60"/>
          <p:cNvGrpSpPr/>
          <p:nvPr/>
        </p:nvGrpSpPr>
        <p:grpSpPr>
          <a:xfrm>
            <a:off x="8563183" y="3658237"/>
            <a:ext cx="850577" cy="319221"/>
            <a:chOff x="697410" y="3205265"/>
            <a:chExt cx="850577" cy="319221"/>
          </a:xfrm>
        </p:grpSpPr>
        <p:sp>
          <p:nvSpPr>
            <p:cNvPr id="6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Blog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63" name="Imagem 6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64" name="Agrupar 63"/>
          <p:cNvGrpSpPr/>
          <p:nvPr/>
        </p:nvGrpSpPr>
        <p:grpSpPr>
          <a:xfrm>
            <a:off x="6501109" y="4127624"/>
            <a:ext cx="850577" cy="319221"/>
            <a:chOff x="697410" y="3205265"/>
            <a:chExt cx="850577" cy="319221"/>
          </a:xfrm>
        </p:grpSpPr>
        <p:sp>
          <p:nvSpPr>
            <p:cNvPr id="65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Busca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66" name="Imagem 6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67" name="Agrupar 66"/>
          <p:cNvGrpSpPr/>
          <p:nvPr/>
        </p:nvGrpSpPr>
        <p:grpSpPr>
          <a:xfrm>
            <a:off x="7496762" y="4127623"/>
            <a:ext cx="850577" cy="319221"/>
            <a:chOff x="697410" y="3205265"/>
            <a:chExt cx="850577" cy="319221"/>
          </a:xfrm>
        </p:grpSpPr>
        <p:sp>
          <p:nvSpPr>
            <p:cNvPr id="68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Conteúdo HTML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69" name="Imagem 6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70" name="Agrupar 69"/>
          <p:cNvGrpSpPr/>
          <p:nvPr/>
        </p:nvGrpSpPr>
        <p:grpSpPr>
          <a:xfrm>
            <a:off x="8572809" y="4125620"/>
            <a:ext cx="850577" cy="319221"/>
            <a:chOff x="697410" y="3205265"/>
            <a:chExt cx="850577" cy="319221"/>
          </a:xfrm>
        </p:grpSpPr>
        <p:sp>
          <p:nvSpPr>
            <p:cNvPr id="71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Enquetes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72" name="Imagem 7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73" name="Agrupar 72"/>
          <p:cNvGrpSpPr/>
          <p:nvPr/>
        </p:nvGrpSpPr>
        <p:grpSpPr>
          <a:xfrm>
            <a:off x="6501109" y="4615162"/>
            <a:ext cx="850577" cy="319221"/>
            <a:chOff x="697410" y="3205265"/>
            <a:chExt cx="850577" cy="319221"/>
          </a:xfrm>
        </p:grpSpPr>
        <p:sp>
          <p:nvSpPr>
            <p:cNvPr id="74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err="1" smtClean="0">
                  <a:solidFill>
                    <a:schemeClr val="tx2"/>
                  </a:solidFill>
                </a:rPr>
                <a:t>Login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75" name="Imagem 7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76" name="Agrupar 75"/>
          <p:cNvGrpSpPr/>
          <p:nvPr/>
        </p:nvGrpSpPr>
        <p:grpSpPr>
          <a:xfrm>
            <a:off x="7496761" y="4604481"/>
            <a:ext cx="850577" cy="319221"/>
            <a:chOff x="697410" y="3205265"/>
            <a:chExt cx="850577" cy="319221"/>
          </a:xfrm>
        </p:grpSpPr>
        <p:sp>
          <p:nvSpPr>
            <p:cNvPr id="77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SEO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78" name="Imagem 7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sp>
        <p:nvSpPr>
          <p:cNvPr id="7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8572808" y="4593003"/>
            <a:ext cx="850577" cy="31922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400" b="1" dirty="0" smtClean="0">
                <a:solidFill>
                  <a:schemeClr val="tx2"/>
                </a:solidFill>
              </a:rPr>
              <a:t>...</a:t>
            </a:r>
            <a:endParaRPr lang="pt-BR" sz="1400" b="1" dirty="0">
              <a:solidFill>
                <a:schemeClr val="tx2"/>
              </a:solidFill>
            </a:endParaRPr>
          </a:p>
        </p:txBody>
      </p:sp>
      <p:sp>
        <p:nvSpPr>
          <p:cNvPr id="80" name="Retângulo 79"/>
          <p:cNvSpPr/>
          <p:nvPr/>
        </p:nvSpPr>
        <p:spPr>
          <a:xfrm>
            <a:off x="6381141" y="5180656"/>
            <a:ext cx="3235626" cy="47994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1" name="CaixaDeTexto 80"/>
          <p:cNvSpPr txBox="1"/>
          <p:nvPr/>
        </p:nvSpPr>
        <p:spPr>
          <a:xfrm>
            <a:off x="8347338" y="5178281"/>
            <a:ext cx="1277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dirty="0" smtClean="0"/>
              <a:t>Customizados</a:t>
            </a:r>
            <a:endParaRPr lang="pt-BR" sz="1200" dirty="0"/>
          </a:p>
        </p:txBody>
      </p:sp>
      <p:grpSp>
        <p:nvGrpSpPr>
          <p:cNvPr id="82" name="Agrupar 81"/>
          <p:cNvGrpSpPr/>
          <p:nvPr/>
        </p:nvGrpSpPr>
        <p:grpSpPr>
          <a:xfrm>
            <a:off x="6501108" y="5267161"/>
            <a:ext cx="850577" cy="319221"/>
            <a:chOff x="697410" y="3205265"/>
            <a:chExt cx="850577" cy="319221"/>
          </a:xfrm>
        </p:grpSpPr>
        <p:sp>
          <p:nvSpPr>
            <p:cNvPr id="8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97410" y="3205265"/>
              <a:ext cx="850577" cy="31922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XPTO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84" name="Imagem 8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94" y="3268289"/>
              <a:ext cx="193172" cy="193172"/>
            </a:xfrm>
            <a:prstGeom prst="rect">
              <a:avLst/>
            </a:prstGeom>
          </p:spPr>
        </p:pic>
      </p:grpSp>
      <p:grpSp>
        <p:nvGrpSpPr>
          <p:cNvPr id="85" name="Agrupar 84"/>
          <p:cNvGrpSpPr/>
          <p:nvPr/>
        </p:nvGrpSpPr>
        <p:grpSpPr>
          <a:xfrm>
            <a:off x="3236015" y="5134560"/>
            <a:ext cx="3094904" cy="518386"/>
            <a:chOff x="2632333" y="5272476"/>
            <a:chExt cx="3094904" cy="518386"/>
          </a:xfrm>
        </p:grpSpPr>
        <p:sp>
          <p:nvSpPr>
            <p:cNvPr id="86" name="Seta para a Direita 85"/>
            <p:cNvSpPr/>
            <p:nvPr/>
          </p:nvSpPr>
          <p:spPr>
            <a:xfrm>
              <a:off x="2632333" y="5467498"/>
              <a:ext cx="3094904" cy="32336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7" name="CaixaDeTexto 86"/>
            <p:cNvSpPr txBox="1"/>
            <p:nvPr/>
          </p:nvSpPr>
          <p:spPr>
            <a:xfrm>
              <a:off x="3785471" y="5272476"/>
              <a:ext cx="6576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100" dirty="0" err="1" smtClean="0"/>
                <a:t>Deploy</a:t>
              </a:r>
              <a:endParaRPr lang="pt-BR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3625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Deploy</a:t>
            </a:r>
            <a:r>
              <a:rPr lang="pt-BR" dirty="0"/>
              <a:t> de estrutura</a:t>
            </a:r>
          </a:p>
        </p:txBody>
      </p:sp>
      <p:sp>
        <p:nvSpPr>
          <p:cNvPr id="4" name="Retângulo 3"/>
          <p:cNvSpPr/>
          <p:nvPr/>
        </p:nvSpPr>
        <p:spPr>
          <a:xfrm>
            <a:off x="342121" y="1903600"/>
            <a:ext cx="4942423" cy="39106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559578" y="2434008"/>
            <a:ext cx="4496367" cy="31782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559578" y="2486848"/>
            <a:ext cx="112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Estrutura</a:t>
            </a:r>
            <a:endParaRPr lang="pt-BR" dirty="0"/>
          </a:p>
        </p:txBody>
      </p:sp>
      <p:sp>
        <p:nvSpPr>
          <p:cNvPr id="7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521258" y="3471465"/>
            <a:ext cx="844846" cy="7715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8" name="Agrupar 7"/>
          <p:cNvGrpSpPr/>
          <p:nvPr/>
        </p:nvGrpSpPr>
        <p:grpSpPr>
          <a:xfrm>
            <a:off x="892717" y="3036589"/>
            <a:ext cx="1541872" cy="422171"/>
            <a:chOff x="851705" y="3250669"/>
            <a:chExt cx="1541872" cy="422171"/>
          </a:xfrm>
        </p:grpSpPr>
        <p:sp>
          <p:nvSpPr>
            <p:cNvPr id="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851705" y="3250669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X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377" y="3372808"/>
              <a:ext cx="177894" cy="177894"/>
            </a:xfrm>
            <a:prstGeom prst="rect">
              <a:avLst/>
            </a:prstGeom>
          </p:spPr>
        </p:pic>
      </p:grpSp>
      <p:grpSp>
        <p:nvGrpSpPr>
          <p:cNvPr id="11" name="Agrupar 10"/>
          <p:cNvGrpSpPr/>
          <p:nvPr/>
        </p:nvGrpSpPr>
        <p:grpSpPr>
          <a:xfrm>
            <a:off x="2434589" y="3845245"/>
            <a:ext cx="1541872" cy="422171"/>
            <a:chOff x="2650555" y="4778094"/>
            <a:chExt cx="1541872" cy="422171"/>
          </a:xfrm>
        </p:grpSpPr>
        <p:sp>
          <p:nvSpPr>
            <p:cNvPr id="1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650555" y="4778094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A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13" name="Imagem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6271" y="4902375"/>
              <a:ext cx="173607" cy="173607"/>
            </a:xfrm>
            <a:prstGeom prst="rect">
              <a:avLst/>
            </a:prstGeom>
          </p:spPr>
        </p:pic>
      </p:grpSp>
      <p:sp>
        <p:nvSpPr>
          <p:cNvPr id="14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521258" y="3458760"/>
            <a:ext cx="844846" cy="136894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15" name="Agrupar 14"/>
          <p:cNvGrpSpPr/>
          <p:nvPr/>
        </p:nvGrpSpPr>
        <p:grpSpPr>
          <a:xfrm>
            <a:off x="2434589" y="4429963"/>
            <a:ext cx="1541872" cy="422171"/>
            <a:chOff x="2650555" y="4778094"/>
            <a:chExt cx="1541872" cy="422171"/>
          </a:xfrm>
        </p:grpSpPr>
        <p:sp>
          <p:nvSpPr>
            <p:cNvPr id="16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650555" y="4778094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 B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17" name="Imagem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6271" y="4902375"/>
              <a:ext cx="173607" cy="173607"/>
            </a:xfrm>
            <a:prstGeom prst="rect">
              <a:avLst/>
            </a:prstGeom>
          </p:spPr>
        </p:pic>
      </p:grpSp>
      <p:grpSp>
        <p:nvGrpSpPr>
          <p:cNvPr id="18" name="Src code folder">
            <a:extLst>
              <a:ext uri="{FF2B5EF4-FFF2-40B4-BE49-F238E27FC236}">
                <a16:creationId xmlns:a16="http://schemas.microsoft.com/office/drawing/2014/main" id="{724DB2BB-2317-4611-A200-3B5EBA2FA496}"/>
              </a:ext>
            </a:extLst>
          </p:cNvPr>
          <p:cNvGrpSpPr/>
          <p:nvPr/>
        </p:nvGrpSpPr>
        <p:grpSpPr>
          <a:xfrm>
            <a:off x="4971704" y="5166488"/>
            <a:ext cx="2315183" cy="1103072"/>
            <a:chOff x="340468" y="3523786"/>
            <a:chExt cx="2315183" cy="1103072"/>
          </a:xfrm>
        </p:grpSpPr>
        <p:pic>
          <p:nvPicPr>
            <p:cNvPr id="19" name="Gráfico 8" descr="Abrir pasta estrutura de tópicos">
              <a:extLst>
                <a:ext uri="{FF2B5EF4-FFF2-40B4-BE49-F238E27FC236}">
                  <a16:creationId xmlns:a16="http://schemas.microsoft.com/office/drawing/2014/main" id="{E132CF29-9E02-4614-B624-111440949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40859" y="3523786"/>
              <a:ext cx="914400" cy="914400"/>
            </a:xfrm>
            <a:prstGeom prst="rect">
              <a:avLst/>
            </a:prstGeom>
          </p:spPr>
        </p:pic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89B7B1F2-783B-4107-9122-1EE334755B06}"/>
                </a:ext>
              </a:extLst>
            </p:cNvPr>
            <p:cNvSpPr txBox="1"/>
            <p:nvPr/>
          </p:nvSpPr>
          <p:spPr>
            <a:xfrm>
              <a:off x="340468" y="4319081"/>
              <a:ext cx="2315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 smtClean="0"/>
                <a:t>Módulo</a:t>
              </a:r>
              <a:endParaRPr lang="pt-BR" dirty="0"/>
            </a:p>
          </p:txBody>
        </p:sp>
      </p:grpSp>
      <p:sp>
        <p:nvSpPr>
          <p:cNvPr id="21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521258" y="3471465"/>
            <a:ext cx="844846" cy="194086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22" name="Agrupar 21"/>
          <p:cNvGrpSpPr/>
          <p:nvPr/>
        </p:nvGrpSpPr>
        <p:grpSpPr>
          <a:xfrm>
            <a:off x="2434589" y="5014580"/>
            <a:ext cx="1541872" cy="422171"/>
            <a:chOff x="2650555" y="4778094"/>
            <a:chExt cx="1541872" cy="422171"/>
          </a:xfrm>
        </p:grpSpPr>
        <p:sp>
          <p:nvSpPr>
            <p:cNvPr id="2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650555" y="4778094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 C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24" name="Imagem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6271" y="4902375"/>
              <a:ext cx="173607" cy="173607"/>
            </a:xfrm>
            <a:prstGeom prst="rect">
              <a:avLst/>
            </a:prstGeom>
          </p:spPr>
        </p:pic>
      </p:grpSp>
      <p:sp>
        <p:nvSpPr>
          <p:cNvPr id="25" name="CaixaDeTexto 24"/>
          <p:cNvSpPr txBox="1"/>
          <p:nvPr/>
        </p:nvSpPr>
        <p:spPr>
          <a:xfrm>
            <a:off x="3132292" y="1909192"/>
            <a:ext cx="278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Ambiente de montagem</a:t>
            </a:r>
            <a:endParaRPr lang="pt-BR" dirty="0"/>
          </a:p>
        </p:txBody>
      </p:sp>
      <p:sp>
        <p:nvSpPr>
          <p:cNvPr id="26" name="Retângulo 25"/>
          <p:cNvSpPr/>
          <p:nvPr/>
        </p:nvSpPr>
        <p:spPr>
          <a:xfrm>
            <a:off x="6930956" y="1903600"/>
            <a:ext cx="4942423" cy="39106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7" name="Retângulo 26"/>
          <p:cNvSpPr/>
          <p:nvPr/>
        </p:nvSpPr>
        <p:spPr>
          <a:xfrm>
            <a:off x="7148413" y="2434008"/>
            <a:ext cx="4496367" cy="31782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7148413" y="2486848"/>
            <a:ext cx="112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Estrutura</a:t>
            </a:r>
            <a:endParaRPr lang="pt-BR" dirty="0"/>
          </a:p>
        </p:txBody>
      </p:sp>
      <p:sp>
        <p:nvSpPr>
          <p:cNvPr id="29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8110093" y="3471465"/>
            <a:ext cx="844846" cy="7715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30" name="Agrupar 29"/>
          <p:cNvGrpSpPr/>
          <p:nvPr/>
        </p:nvGrpSpPr>
        <p:grpSpPr>
          <a:xfrm>
            <a:off x="7481552" y="3036589"/>
            <a:ext cx="1541872" cy="422171"/>
            <a:chOff x="851705" y="3250669"/>
            <a:chExt cx="1541872" cy="422171"/>
          </a:xfrm>
        </p:grpSpPr>
        <p:sp>
          <p:nvSpPr>
            <p:cNvPr id="31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851705" y="3250669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X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32" name="Imagem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377" y="3372808"/>
              <a:ext cx="177894" cy="177894"/>
            </a:xfrm>
            <a:prstGeom prst="rect">
              <a:avLst/>
            </a:prstGeom>
          </p:spPr>
        </p:pic>
      </p:grpSp>
      <p:grpSp>
        <p:nvGrpSpPr>
          <p:cNvPr id="33" name="Agrupar 32"/>
          <p:cNvGrpSpPr/>
          <p:nvPr/>
        </p:nvGrpSpPr>
        <p:grpSpPr>
          <a:xfrm>
            <a:off x="9023424" y="3845245"/>
            <a:ext cx="1541872" cy="422171"/>
            <a:chOff x="2650555" y="4778094"/>
            <a:chExt cx="1541872" cy="422171"/>
          </a:xfrm>
        </p:grpSpPr>
        <p:sp>
          <p:nvSpPr>
            <p:cNvPr id="34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650555" y="4778094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A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35" name="Imagem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6271" y="4902375"/>
              <a:ext cx="173607" cy="173607"/>
            </a:xfrm>
            <a:prstGeom prst="rect">
              <a:avLst/>
            </a:prstGeom>
          </p:spPr>
        </p:pic>
      </p:grpSp>
      <p:sp>
        <p:nvSpPr>
          <p:cNvPr id="36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8110093" y="3458760"/>
            <a:ext cx="844846" cy="136894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37" name="Agrupar 36"/>
          <p:cNvGrpSpPr/>
          <p:nvPr/>
        </p:nvGrpSpPr>
        <p:grpSpPr>
          <a:xfrm>
            <a:off x="9023424" y="4429963"/>
            <a:ext cx="1541872" cy="422171"/>
            <a:chOff x="2650555" y="4778094"/>
            <a:chExt cx="1541872" cy="422171"/>
          </a:xfrm>
        </p:grpSpPr>
        <p:sp>
          <p:nvSpPr>
            <p:cNvPr id="38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650555" y="4778094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 B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39" name="Imagem 3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6271" y="4902375"/>
              <a:ext cx="173607" cy="173607"/>
            </a:xfrm>
            <a:prstGeom prst="rect">
              <a:avLst/>
            </a:prstGeom>
          </p:spPr>
        </p:pic>
      </p:grpSp>
      <p:sp>
        <p:nvSpPr>
          <p:cNvPr id="40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8110093" y="3471465"/>
            <a:ext cx="844846" cy="194086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41" name="Agrupar 40"/>
          <p:cNvGrpSpPr/>
          <p:nvPr/>
        </p:nvGrpSpPr>
        <p:grpSpPr>
          <a:xfrm>
            <a:off x="9023424" y="5014580"/>
            <a:ext cx="1541872" cy="422171"/>
            <a:chOff x="2650555" y="4778094"/>
            <a:chExt cx="1541872" cy="422171"/>
          </a:xfrm>
        </p:grpSpPr>
        <p:sp>
          <p:nvSpPr>
            <p:cNvPr id="4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650555" y="4778094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 C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43" name="Imagem 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6271" y="4902375"/>
              <a:ext cx="173607" cy="173607"/>
            </a:xfrm>
            <a:prstGeom prst="rect">
              <a:avLst/>
            </a:prstGeom>
          </p:spPr>
        </p:pic>
      </p:grpSp>
      <p:sp>
        <p:nvSpPr>
          <p:cNvPr id="44" name="CaixaDeTexto 43"/>
          <p:cNvSpPr txBox="1"/>
          <p:nvPr/>
        </p:nvSpPr>
        <p:spPr>
          <a:xfrm>
            <a:off x="10364544" y="1918646"/>
            <a:ext cx="1678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Ambiente QA</a:t>
            </a:r>
            <a:endParaRPr lang="pt-BR" dirty="0"/>
          </a:p>
        </p:txBody>
      </p:sp>
      <p:sp>
        <p:nvSpPr>
          <p:cNvPr id="45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2579764" y="5623687"/>
            <a:ext cx="2547762" cy="7715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6" name="CaixaDeTexto 45"/>
          <p:cNvSpPr txBox="1"/>
          <p:nvPr/>
        </p:nvSpPr>
        <p:spPr>
          <a:xfrm>
            <a:off x="3205525" y="6313258"/>
            <a:ext cx="19387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Exportação de estrutura</a:t>
            </a:r>
            <a:endParaRPr lang="pt-BR" sz="1100" dirty="0"/>
          </a:p>
        </p:txBody>
      </p:sp>
      <p:sp>
        <p:nvSpPr>
          <p:cNvPr id="47" name="Seta Dobrada 46"/>
          <p:cNvSpPr/>
          <p:nvPr/>
        </p:nvSpPr>
        <p:spPr>
          <a:xfrm>
            <a:off x="5993854" y="3529185"/>
            <a:ext cx="828373" cy="169647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8" name="CaixaDeTexto 47"/>
          <p:cNvSpPr txBox="1"/>
          <p:nvPr/>
        </p:nvSpPr>
        <p:spPr>
          <a:xfrm>
            <a:off x="6079219" y="3230876"/>
            <a:ext cx="657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err="1" smtClean="0"/>
              <a:t>Deploy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377953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36" grpId="0" animBg="1"/>
      <p:bldP spid="40" grpId="0" animBg="1"/>
      <p:bldP spid="45" grpId="0" animBg="1"/>
      <p:bldP spid="46" grpId="0"/>
      <p:bldP spid="47" grpId="0" animBg="1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</a:t>
            </a:r>
            <a:r>
              <a:rPr lang="pt-BR" dirty="0" err="1"/>
              <a:t>simple</a:t>
            </a:r>
            <a:r>
              <a:rPr lang="pt-BR" dirty="0"/>
              <a:t> </a:t>
            </a:r>
            <a:r>
              <a:rPr lang="pt-BR" dirty="0" err="1" smtClean="0"/>
              <a:t>development</a:t>
            </a:r>
            <a:r>
              <a:rPr lang="pt-BR" dirty="0" smtClean="0"/>
              <a:t> </a:t>
            </a:r>
            <a:r>
              <a:rPr lang="pt-BR" dirty="0" err="1"/>
              <a:t>process</a:t>
            </a:r>
            <a:endParaRPr lang="pt-BR" dirty="0"/>
          </a:p>
        </p:txBody>
      </p:sp>
      <p:pic>
        <p:nvPicPr>
          <p:cNvPr id="4" name="Gráfico 6" descr="Programador com preenchimento sólido">
            <a:extLst>
              <a:ext uri="{FF2B5EF4-FFF2-40B4-BE49-F238E27FC236}">
                <a16:creationId xmlns:a16="http://schemas.microsoft.com/office/drawing/2014/main" id="{A72C78DC-5048-4893-9EF0-5C9526FF38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45019" y="3592330"/>
            <a:ext cx="914400" cy="914400"/>
          </a:xfrm>
          <a:prstGeom prst="rect">
            <a:avLst/>
          </a:prstGeom>
        </p:spPr>
      </p:pic>
      <p:grpSp>
        <p:nvGrpSpPr>
          <p:cNvPr id="5" name="Agrupar 4"/>
          <p:cNvGrpSpPr/>
          <p:nvPr/>
        </p:nvGrpSpPr>
        <p:grpSpPr>
          <a:xfrm>
            <a:off x="3059419" y="3595442"/>
            <a:ext cx="2399603" cy="1700881"/>
            <a:chOff x="3778511" y="3444521"/>
            <a:chExt cx="2399603" cy="1700881"/>
          </a:xfrm>
        </p:grpSpPr>
        <p:grpSp>
          <p:nvGrpSpPr>
            <p:cNvPr id="6" name="db">
              <a:extLst>
                <a:ext uri="{FF2B5EF4-FFF2-40B4-BE49-F238E27FC236}">
                  <a16:creationId xmlns:a16="http://schemas.microsoft.com/office/drawing/2014/main" id="{29AD690E-8849-401D-B8A8-819B94042A78}"/>
                </a:ext>
              </a:extLst>
            </p:cNvPr>
            <p:cNvGrpSpPr/>
            <p:nvPr/>
          </p:nvGrpSpPr>
          <p:grpSpPr>
            <a:xfrm>
              <a:off x="3862931" y="3444521"/>
              <a:ext cx="2315183" cy="1168953"/>
              <a:chOff x="9671315" y="3046459"/>
              <a:chExt cx="2315183" cy="1168953"/>
            </a:xfrm>
          </p:grpSpPr>
          <p:pic>
            <p:nvPicPr>
              <p:cNvPr id="11" name="Gráfico 12" descr="Banco de dados estrutura de tópicos">
                <a:extLst>
                  <a:ext uri="{FF2B5EF4-FFF2-40B4-BE49-F238E27FC236}">
                    <a16:creationId xmlns:a16="http://schemas.microsoft.com/office/drawing/2014/main" id="{40F133E6-611C-4A66-833D-41632498D5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371707" y="3046459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2" name="CaixaDeTexto 11">
                <a:extLst>
                  <a:ext uri="{FF2B5EF4-FFF2-40B4-BE49-F238E27FC236}">
                    <a16:creationId xmlns:a16="http://schemas.microsoft.com/office/drawing/2014/main" id="{AC4562CC-A83C-44D9-B99E-D01C9B53EF18}"/>
                  </a:ext>
                </a:extLst>
              </p:cNvPr>
              <p:cNvSpPr txBox="1"/>
              <p:nvPr/>
            </p:nvSpPr>
            <p:spPr>
              <a:xfrm>
                <a:off x="9671315" y="3876858"/>
                <a:ext cx="23151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600" dirty="0" smtClean="0"/>
                  <a:t>VCS</a:t>
                </a:r>
                <a:endParaRPr lang="pt-BR" sz="1600" dirty="0"/>
              </a:p>
            </p:txBody>
          </p:sp>
        </p:grpSp>
        <p:cxnSp>
          <p:nvCxnSpPr>
            <p:cNvPr id="7" name="Conector de Seta Reta 6"/>
            <p:cNvCxnSpPr/>
            <p:nvPr/>
          </p:nvCxnSpPr>
          <p:spPr>
            <a:xfrm flipV="1">
              <a:off x="3778511" y="3953984"/>
              <a:ext cx="816964" cy="7503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ixaDeTexto 7"/>
            <p:cNvSpPr txBox="1"/>
            <p:nvPr/>
          </p:nvSpPr>
          <p:spPr>
            <a:xfrm>
              <a:off x="3778511" y="3579596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err="1" smtClean="0"/>
                <a:t>Code</a:t>
              </a:r>
              <a:endParaRPr lang="pt-BR" sz="1400" dirty="0"/>
            </a:p>
          </p:txBody>
        </p:sp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5321" y="4623004"/>
              <a:ext cx="395201" cy="395201"/>
            </a:xfrm>
            <a:prstGeom prst="rect">
              <a:avLst/>
            </a:prstGeom>
          </p:spPr>
        </p:pic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5934" y="4555382"/>
              <a:ext cx="590020" cy="590020"/>
            </a:xfrm>
            <a:prstGeom prst="rect">
              <a:avLst/>
            </a:prstGeom>
          </p:spPr>
        </p:pic>
      </p:grpSp>
      <p:grpSp>
        <p:nvGrpSpPr>
          <p:cNvPr id="13" name="Agrupar 12"/>
          <p:cNvGrpSpPr/>
          <p:nvPr/>
        </p:nvGrpSpPr>
        <p:grpSpPr>
          <a:xfrm>
            <a:off x="4480909" y="1609807"/>
            <a:ext cx="2964801" cy="3240270"/>
            <a:chOff x="5200001" y="1458886"/>
            <a:chExt cx="2964801" cy="3240270"/>
          </a:xfrm>
        </p:grpSpPr>
        <p:cxnSp>
          <p:nvCxnSpPr>
            <p:cNvPr id="14" name="Conector de Seta Reta 13"/>
            <p:cNvCxnSpPr/>
            <p:nvPr/>
          </p:nvCxnSpPr>
          <p:spPr>
            <a:xfrm flipV="1">
              <a:off x="5445571" y="3950232"/>
              <a:ext cx="816964" cy="7503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ixaDeTexto 14"/>
            <p:cNvSpPr txBox="1"/>
            <p:nvPr/>
          </p:nvSpPr>
          <p:spPr>
            <a:xfrm>
              <a:off x="6275881" y="3287671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CI/CD</a:t>
              </a:r>
              <a:endParaRPr lang="pt-BR" dirty="0"/>
            </a:p>
          </p:txBody>
        </p:sp>
        <p:grpSp>
          <p:nvGrpSpPr>
            <p:cNvPr id="16" name="Agrupar 15"/>
            <p:cNvGrpSpPr/>
            <p:nvPr/>
          </p:nvGrpSpPr>
          <p:grpSpPr>
            <a:xfrm>
              <a:off x="5200001" y="1458886"/>
              <a:ext cx="2964801" cy="1779397"/>
              <a:chOff x="8562181" y="2279115"/>
              <a:chExt cx="2964801" cy="1779397"/>
            </a:xfrm>
          </p:grpSpPr>
          <p:sp>
            <p:nvSpPr>
              <p:cNvPr id="18" name="Retângulo 17"/>
              <p:cNvSpPr/>
              <p:nvPr/>
            </p:nvSpPr>
            <p:spPr>
              <a:xfrm>
                <a:off x="8562181" y="2279115"/>
                <a:ext cx="2964801" cy="177939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noFill/>
                </a:endParaRPr>
              </a:p>
            </p:txBody>
          </p:sp>
          <p:pic>
            <p:nvPicPr>
              <p:cNvPr id="19" name="Imagem 18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18784" y="3242904"/>
                <a:ext cx="722745" cy="722745"/>
              </a:xfrm>
              <a:prstGeom prst="rect">
                <a:avLst/>
              </a:prstGeom>
            </p:spPr>
          </p:pic>
          <p:pic>
            <p:nvPicPr>
              <p:cNvPr id="20" name="Imagem 19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86276" y="3227867"/>
                <a:ext cx="823142" cy="823142"/>
              </a:xfrm>
              <a:prstGeom prst="rect">
                <a:avLst/>
              </a:prstGeom>
            </p:spPr>
          </p:pic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51865" y="3389761"/>
                <a:ext cx="909659" cy="477571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27432" y="2473388"/>
                <a:ext cx="1157311" cy="371100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46716" y="2789765"/>
                <a:ext cx="1038027" cy="614217"/>
              </a:xfrm>
              <a:prstGeom prst="rect">
                <a:avLst/>
              </a:prstGeom>
            </p:spPr>
          </p:pic>
          <p:pic>
            <p:nvPicPr>
              <p:cNvPr id="24" name="Imagem 23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62620" y="2473388"/>
                <a:ext cx="882885" cy="653312"/>
              </a:xfrm>
              <a:prstGeom prst="rect">
                <a:avLst/>
              </a:prstGeom>
            </p:spPr>
          </p:pic>
        </p:grpSp>
        <p:pic>
          <p:nvPicPr>
            <p:cNvPr id="17" name="Imagem 16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6594" y="3201308"/>
              <a:ext cx="2067862" cy="1497848"/>
            </a:xfrm>
            <a:prstGeom prst="rect">
              <a:avLst/>
            </a:prstGeom>
          </p:spPr>
        </p:pic>
      </p:grpSp>
      <p:grpSp>
        <p:nvGrpSpPr>
          <p:cNvPr id="25" name="Agrupar 24"/>
          <p:cNvGrpSpPr/>
          <p:nvPr/>
        </p:nvGrpSpPr>
        <p:grpSpPr>
          <a:xfrm>
            <a:off x="6530656" y="3807924"/>
            <a:ext cx="2409342" cy="989955"/>
            <a:chOff x="7249748" y="3657003"/>
            <a:chExt cx="2409342" cy="989955"/>
          </a:xfrm>
        </p:grpSpPr>
        <p:grpSp>
          <p:nvGrpSpPr>
            <p:cNvPr id="26" name="Agrupar 25"/>
            <p:cNvGrpSpPr/>
            <p:nvPr/>
          </p:nvGrpSpPr>
          <p:grpSpPr>
            <a:xfrm>
              <a:off x="7249748" y="3657003"/>
              <a:ext cx="1491921" cy="576867"/>
              <a:chOff x="7249748" y="3657003"/>
              <a:chExt cx="1491921" cy="576867"/>
            </a:xfrm>
          </p:grpSpPr>
          <p:cxnSp>
            <p:nvCxnSpPr>
              <p:cNvPr id="28" name="Conector de Seta Reta 27"/>
              <p:cNvCxnSpPr/>
              <p:nvPr/>
            </p:nvCxnSpPr>
            <p:spPr>
              <a:xfrm flipV="1">
                <a:off x="7249748" y="3945996"/>
                <a:ext cx="816964" cy="7503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9" name="Imagem 28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64802" y="3657003"/>
                <a:ext cx="576867" cy="576867"/>
              </a:xfrm>
              <a:prstGeom prst="rect">
                <a:avLst/>
              </a:prstGeom>
            </p:spPr>
          </p:pic>
        </p:grpSp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AC4562CC-A83C-44D9-B99E-D01C9B53EF18}"/>
                </a:ext>
              </a:extLst>
            </p:cNvPr>
            <p:cNvSpPr txBox="1"/>
            <p:nvPr/>
          </p:nvSpPr>
          <p:spPr>
            <a:xfrm>
              <a:off x="7343907" y="4308404"/>
              <a:ext cx="23151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dirty="0" smtClean="0"/>
                <a:t>Artefato</a:t>
              </a:r>
              <a:endParaRPr lang="pt-BR" sz="1600" dirty="0"/>
            </a:p>
          </p:txBody>
        </p:sp>
      </p:grpSp>
      <p:grpSp>
        <p:nvGrpSpPr>
          <p:cNvPr id="30" name="Agrupar 29"/>
          <p:cNvGrpSpPr/>
          <p:nvPr/>
        </p:nvGrpSpPr>
        <p:grpSpPr>
          <a:xfrm>
            <a:off x="8052036" y="3379754"/>
            <a:ext cx="1724677" cy="1125756"/>
            <a:chOff x="8771128" y="3228833"/>
            <a:chExt cx="1724677" cy="1125756"/>
          </a:xfrm>
        </p:grpSpPr>
        <p:sp>
          <p:nvSpPr>
            <p:cNvPr id="31" name="CaixaDeTexto 30"/>
            <p:cNvSpPr txBox="1"/>
            <p:nvPr/>
          </p:nvSpPr>
          <p:spPr>
            <a:xfrm>
              <a:off x="9674746" y="322883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 err="1" smtClean="0"/>
                <a:t>Deploy</a:t>
              </a:r>
              <a:endParaRPr lang="pt-BR" sz="1600" dirty="0"/>
            </a:p>
          </p:txBody>
        </p:sp>
        <p:pic>
          <p:nvPicPr>
            <p:cNvPr id="32" name="Imagem 31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6483" y="3657003"/>
              <a:ext cx="697586" cy="697586"/>
            </a:xfrm>
            <a:prstGeom prst="rect">
              <a:avLst/>
            </a:prstGeom>
          </p:spPr>
        </p:pic>
        <p:cxnSp>
          <p:nvCxnSpPr>
            <p:cNvPr id="33" name="Conector de Seta Reta 32"/>
            <p:cNvCxnSpPr/>
            <p:nvPr/>
          </p:nvCxnSpPr>
          <p:spPr>
            <a:xfrm flipV="1">
              <a:off x="8771128" y="3951305"/>
              <a:ext cx="816964" cy="7503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017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</a:t>
            </a:r>
            <a:r>
              <a:rPr lang="pt-BR" dirty="0" err="1"/>
              <a:t>good</a:t>
            </a:r>
            <a:r>
              <a:rPr lang="pt-BR" dirty="0"/>
              <a:t> </a:t>
            </a:r>
            <a:r>
              <a:rPr lang="pt-BR" dirty="0" err="1"/>
              <a:t>development</a:t>
            </a:r>
            <a:r>
              <a:rPr lang="pt-BR" dirty="0"/>
              <a:t> </a:t>
            </a:r>
            <a:r>
              <a:rPr lang="pt-BR" dirty="0" err="1"/>
              <a:t>process</a:t>
            </a:r>
            <a:endParaRPr lang="pt-BR" dirty="0"/>
          </a:p>
        </p:txBody>
      </p:sp>
      <p:grpSp>
        <p:nvGrpSpPr>
          <p:cNvPr id="4" name="Agrupar 3"/>
          <p:cNvGrpSpPr/>
          <p:nvPr/>
        </p:nvGrpSpPr>
        <p:grpSpPr>
          <a:xfrm>
            <a:off x="6098072" y="3251106"/>
            <a:ext cx="783771" cy="1193103"/>
            <a:chOff x="4816970" y="2024128"/>
            <a:chExt cx="783771" cy="1193103"/>
          </a:xfrm>
        </p:grpSpPr>
        <p:sp>
          <p:nvSpPr>
            <p:cNvPr id="5" name="Elipse 4"/>
            <p:cNvSpPr/>
            <p:nvPr/>
          </p:nvSpPr>
          <p:spPr>
            <a:xfrm>
              <a:off x="4816970" y="2433460"/>
              <a:ext cx="783771" cy="7837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4860041" y="2024128"/>
              <a:ext cx="6383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 smtClean="0"/>
                <a:t>Build</a:t>
              </a:r>
              <a:endParaRPr lang="pt-BR" sz="1600" dirty="0"/>
            </a:p>
          </p:txBody>
        </p:sp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8592" y="2515083"/>
              <a:ext cx="620523" cy="620523"/>
            </a:xfrm>
            <a:prstGeom prst="rect">
              <a:avLst/>
            </a:prstGeom>
          </p:spPr>
        </p:pic>
      </p:grpSp>
      <p:pic>
        <p:nvPicPr>
          <p:cNvPr id="8" name="Gráfico 6" descr="Programador com preenchimento sólido">
            <a:extLst>
              <a:ext uri="{FF2B5EF4-FFF2-40B4-BE49-F238E27FC236}">
                <a16:creationId xmlns:a16="http://schemas.microsoft.com/office/drawing/2014/main" id="{A72C78DC-5048-4893-9EF0-5C9526FF38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3124" y="2670136"/>
            <a:ext cx="914400" cy="914400"/>
          </a:xfrm>
          <a:prstGeom prst="rect">
            <a:avLst/>
          </a:prstGeom>
        </p:spPr>
      </p:pic>
      <p:grpSp>
        <p:nvGrpSpPr>
          <p:cNvPr id="9" name="Agrupar 8"/>
          <p:cNvGrpSpPr/>
          <p:nvPr/>
        </p:nvGrpSpPr>
        <p:grpSpPr>
          <a:xfrm>
            <a:off x="2017524" y="2673248"/>
            <a:ext cx="2399603" cy="1700881"/>
            <a:chOff x="1990891" y="2522328"/>
            <a:chExt cx="2399603" cy="1700881"/>
          </a:xfrm>
        </p:grpSpPr>
        <p:grpSp>
          <p:nvGrpSpPr>
            <p:cNvPr id="10" name="db">
              <a:extLst>
                <a:ext uri="{FF2B5EF4-FFF2-40B4-BE49-F238E27FC236}">
                  <a16:creationId xmlns:a16="http://schemas.microsoft.com/office/drawing/2014/main" id="{29AD690E-8849-401D-B8A8-819B94042A78}"/>
                </a:ext>
              </a:extLst>
            </p:cNvPr>
            <p:cNvGrpSpPr/>
            <p:nvPr/>
          </p:nvGrpSpPr>
          <p:grpSpPr>
            <a:xfrm>
              <a:off x="2075311" y="2522328"/>
              <a:ext cx="2315183" cy="1168953"/>
              <a:chOff x="9671315" y="3046459"/>
              <a:chExt cx="2315183" cy="1168953"/>
            </a:xfrm>
          </p:grpSpPr>
          <p:pic>
            <p:nvPicPr>
              <p:cNvPr id="15" name="Gráfico 12" descr="Banco de dados estrutura de tópicos">
                <a:extLst>
                  <a:ext uri="{FF2B5EF4-FFF2-40B4-BE49-F238E27FC236}">
                    <a16:creationId xmlns:a16="http://schemas.microsoft.com/office/drawing/2014/main" id="{40F133E6-611C-4A66-833D-41632498D5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371707" y="3046459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6" name="CaixaDeTexto 15">
                <a:extLst>
                  <a:ext uri="{FF2B5EF4-FFF2-40B4-BE49-F238E27FC236}">
                    <a16:creationId xmlns:a16="http://schemas.microsoft.com/office/drawing/2014/main" id="{AC4562CC-A83C-44D9-B99E-D01C9B53EF18}"/>
                  </a:ext>
                </a:extLst>
              </p:cNvPr>
              <p:cNvSpPr txBox="1"/>
              <p:nvPr/>
            </p:nvSpPr>
            <p:spPr>
              <a:xfrm>
                <a:off x="9671315" y="3876858"/>
                <a:ext cx="231518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600" dirty="0" smtClean="0"/>
                  <a:t>VCS</a:t>
                </a:r>
                <a:endParaRPr lang="pt-BR" sz="1600" dirty="0"/>
              </a:p>
            </p:txBody>
          </p:sp>
        </p:grpSp>
        <p:cxnSp>
          <p:nvCxnSpPr>
            <p:cNvPr id="11" name="Conector de Seta Reta 10"/>
            <p:cNvCxnSpPr/>
            <p:nvPr/>
          </p:nvCxnSpPr>
          <p:spPr>
            <a:xfrm flipV="1">
              <a:off x="1990891" y="3031791"/>
              <a:ext cx="816964" cy="750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ixaDeTexto 11"/>
            <p:cNvSpPr txBox="1"/>
            <p:nvPr/>
          </p:nvSpPr>
          <p:spPr>
            <a:xfrm>
              <a:off x="1990891" y="2657403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err="1" smtClean="0"/>
                <a:t>Code</a:t>
              </a:r>
              <a:endParaRPr lang="pt-BR" sz="1400" dirty="0"/>
            </a:p>
          </p:txBody>
        </p:sp>
        <p:pic>
          <p:nvPicPr>
            <p:cNvPr id="13" name="Imagem 1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7701" y="3700811"/>
              <a:ext cx="395201" cy="395201"/>
            </a:xfrm>
            <a:prstGeom prst="rect">
              <a:avLst/>
            </a:prstGeom>
          </p:spPr>
        </p:pic>
        <p:pic>
          <p:nvPicPr>
            <p:cNvPr id="14" name="Imagem 1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8314" y="3633189"/>
              <a:ext cx="590020" cy="590020"/>
            </a:xfrm>
            <a:prstGeom prst="rect">
              <a:avLst/>
            </a:prstGeom>
          </p:spPr>
        </p:pic>
      </p:grpSp>
      <p:grpSp>
        <p:nvGrpSpPr>
          <p:cNvPr id="17" name="Agrupar 16"/>
          <p:cNvGrpSpPr/>
          <p:nvPr/>
        </p:nvGrpSpPr>
        <p:grpSpPr>
          <a:xfrm>
            <a:off x="7123915" y="2174798"/>
            <a:ext cx="783771" cy="1109889"/>
            <a:chOff x="5988353" y="3156407"/>
            <a:chExt cx="783771" cy="1109889"/>
          </a:xfrm>
        </p:grpSpPr>
        <p:sp>
          <p:nvSpPr>
            <p:cNvPr id="18" name="Elipse 17"/>
            <p:cNvSpPr/>
            <p:nvPr/>
          </p:nvSpPr>
          <p:spPr>
            <a:xfrm>
              <a:off x="5988353" y="3482525"/>
              <a:ext cx="783771" cy="7837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9" name="CaixaDeTexto 18"/>
            <p:cNvSpPr txBox="1"/>
            <p:nvPr/>
          </p:nvSpPr>
          <p:spPr>
            <a:xfrm>
              <a:off x="6046724" y="3156407"/>
              <a:ext cx="6636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 err="1" smtClean="0"/>
                <a:t>Tests</a:t>
              </a:r>
              <a:endParaRPr lang="pt-BR" sz="1600" dirty="0"/>
            </a:p>
          </p:txBody>
        </p:sp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9976" y="3564148"/>
              <a:ext cx="620523" cy="620523"/>
            </a:xfrm>
            <a:prstGeom prst="rect">
              <a:avLst/>
            </a:prstGeom>
          </p:spPr>
        </p:pic>
      </p:grpSp>
      <p:grpSp>
        <p:nvGrpSpPr>
          <p:cNvPr id="21" name="Agrupar 20"/>
          <p:cNvGrpSpPr/>
          <p:nvPr/>
        </p:nvGrpSpPr>
        <p:grpSpPr>
          <a:xfrm>
            <a:off x="7963136" y="3297085"/>
            <a:ext cx="1311578" cy="1136064"/>
            <a:chOff x="6778868" y="2084795"/>
            <a:chExt cx="1311578" cy="1136064"/>
          </a:xfrm>
        </p:grpSpPr>
        <p:sp>
          <p:nvSpPr>
            <p:cNvPr id="22" name="Elipse 21"/>
            <p:cNvSpPr/>
            <p:nvPr/>
          </p:nvSpPr>
          <p:spPr>
            <a:xfrm>
              <a:off x="7041439" y="2437088"/>
              <a:ext cx="783771" cy="7837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6778868" y="2084795"/>
              <a:ext cx="13115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 err="1" smtClean="0"/>
                <a:t>Code</a:t>
              </a:r>
              <a:r>
                <a:rPr lang="pt-BR" sz="1600" dirty="0" smtClean="0"/>
                <a:t> </a:t>
              </a:r>
              <a:r>
                <a:rPr lang="pt-BR" sz="1600" dirty="0" err="1" smtClean="0"/>
                <a:t>Check</a:t>
              </a:r>
              <a:endParaRPr lang="pt-BR" sz="1600" dirty="0"/>
            </a:p>
          </p:txBody>
        </p:sp>
        <p:pic>
          <p:nvPicPr>
            <p:cNvPr id="24" name="Imagem 2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0042" y="2601259"/>
              <a:ext cx="498254" cy="498254"/>
            </a:xfrm>
            <a:prstGeom prst="rect">
              <a:avLst/>
            </a:prstGeom>
          </p:spPr>
        </p:pic>
      </p:grpSp>
      <p:grpSp>
        <p:nvGrpSpPr>
          <p:cNvPr id="25" name="Agrupar 24"/>
          <p:cNvGrpSpPr/>
          <p:nvPr/>
        </p:nvGrpSpPr>
        <p:grpSpPr>
          <a:xfrm>
            <a:off x="4592199" y="2176580"/>
            <a:ext cx="1632178" cy="1207513"/>
            <a:chOff x="7624884" y="3201580"/>
            <a:chExt cx="1632178" cy="1207513"/>
          </a:xfrm>
        </p:grpSpPr>
        <p:sp>
          <p:nvSpPr>
            <p:cNvPr id="26" name="Elipse 25"/>
            <p:cNvSpPr/>
            <p:nvPr/>
          </p:nvSpPr>
          <p:spPr>
            <a:xfrm>
              <a:off x="8047115" y="3538700"/>
              <a:ext cx="783771" cy="7837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7624884" y="3201580"/>
              <a:ext cx="16321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 smtClean="0"/>
                <a:t>VCS </a:t>
              </a:r>
              <a:r>
                <a:rPr lang="pt-BR" sz="1600" dirty="0" err="1" smtClean="0"/>
                <a:t>Integration</a:t>
              </a:r>
              <a:endParaRPr lang="pt-BR" sz="1600" dirty="0"/>
            </a:p>
          </p:txBody>
        </p:sp>
        <p:pic>
          <p:nvPicPr>
            <p:cNvPr id="28" name="Imagem 2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9314" y="3509721"/>
              <a:ext cx="899372" cy="899372"/>
            </a:xfrm>
            <a:prstGeom prst="rect">
              <a:avLst/>
            </a:prstGeom>
          </p:spPr>
        </p:pic>
      </p:grpSp>
      <p:grpSp>
        <p:nvGrpSpPr>
          <p:cNvPr id="29" name="Agrupar 28"/>
          <p:cNvGrpSpPr/>
          <p:nvPr/>
        </p:nvGrpSpPr>
        <p:grpSpPr>
          <a:xfrm>
            <a:off x="3684584" y="1607393"/>
            <a:ext cx="6856115" cy="3942506"/>
            <a:chOff x="3657951" y="1456473"/>
            <a:chExt cx="6856115" cy="3942506"/>
          </a:xfrm>
        </p:grpSpPr>
        <p:sp>
          <p:nvSpPr>
            <p:cNvPr id="30" name="Retângulo 29"/>
            <p:cNvSpPr/>
            <p:nvPr/>
          </p:nvSpPr>
          <p:spPr>
            <a:xfrm>
              <a:off x="4540199" y="1839544"/>
              <a:ext cx="5869184" cy="2787258"/>
            </a:xfrm>
            <a:prstGeom prst="rect">
              <a:avLst/>
            </a:prstGeom>
            <a:noFill/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31" name="Conector de Seta Reta 30"/>
            <p:cNvCxnSpPr/>
            <p:nvPr/>
          </p:nvCxnSpPr>
          <p:spPr>
            <a:xfrm flipV="1">
              <a:off x="3657951" y="3028039"/>
              <a:ext cx="816964" cy="750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ixaDeTexto 31"/>
            <p:cNvSpPr txBox="1"/>
            <p:nvPr/>
          </p:nvSpPr>
          <p:spPr>
            <a:xfrm>
              <a:off x="7082647" y="1456473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CI/CD</a:t>
              </a:r>
              <a:endParaRPr lang="pt-BR" dirty="0"/>
            </a:p>
          </p:txBody>
        </p:sp>
        <p:pic>
          <p:nvPicPr>
            <p:cNvPr id="33" name="Imagem 3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7135" y="4626036"/>
              <a:ext cx="722745" cy="722745"/>
            </a:xfrm>
            <a:prstGeom prst="rect">
              <a:avLst/>
            </a:prstGeom>
          </p:spPr>
        </p:pic>
        <p:pic>
          <p:nvPicPr>
            <p:cNvPr id="34" name="Imagem 33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9880" y="4575837"/>
              <a:ext cx="823142" cy="823142"/>
            </a:xfrm>
            <a:prstGeom prst="rect">
              <a:avLst/>
            </a:prstGeom>
          </p:spPr>
        </p:pic>
        <p:pic>
          <p:nvPicPr>
            <p:cNvPr id="35" name="Imagem 34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3022" y="4748622"/>
              <a:ext cx="909659" cy="477571"/>
            </a:xfrm>
            <a:prstGeom prst="rect">
              <a:avLst/>
            </a:prstGeom>
          </p:spPr>
        </p:pic>
        <p:pic>
          <p:nvPicPr>
            <p:cNvPr id="36" name="Imagem 3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6755" y="4774827"/>
              <a:ext cx="1157311" cy="371100"/>
            </a:xfrm>
            <a:prstGeom prst="rect">
              <a:avLst/>
            </a:prstGeom>
          </p:spPr>
        </p:pic>
        <p:pic>
          <p:nvPicPr>
            <p:cNvPr id="37" name="Imagem 36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1467" y="4672518"/>
              <a:ext cx="1038027" cy="614217"/>
            </a:xfrm>
            <a:prstGeom prst="rect">
              <a:avLst/>
            </a:prstGeom>
          </p:spPr>
        </p:pic>
        <p:pic>
          <p:nvPicPr>
            <p:cNvPr id="38" name="Imagem 37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3341" y="4690217"/>
              <a:ext cx="882885" cy="653312"/>
            </a:xfrm>
            <a:prstGeom prst="rect">
              <a:avLst/>
            </a:prstGeom>
          </p:spPr>
        </p:pic>
      </p:grpSp>
      <p:grpSp>
        <p:nvGrpSpPr>
          <p:cNvPr id="39" name="Agrupar 38"/>
          <p:cNvGrpSpPr/>
          <p:nvPr/>
        </p:nvGrpSpPr>
        <p:grpSpPr>
          <a:xfrm>
            <a:off x="9274714" y="2245033"/>
            <a:ext cx="833517" cy="1126580"/>
            <a:chOff x="9101894" y="2100083"/>
            <a:chExt cx="833517" cy="1126580"/>
          </a:xfrm>
        </p:grpSpPr>
        <p:sp>
          <p:nvSpPr>
            <p:cNvPr id="40" name="Elipse 39"/>
            <p:cNvSpPr/>
            <p:nvPr/>
          </p:nvSpPr>
          <p:spPr>
            <a:xfrm>
              <a:off x="9101894" y="2442892"/>
              <a:ext cx="783771" cy="7837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9114352" y="210008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 err="1" smtClean="0"/>
                <a:t>Deploy</a:t>
              </a:r>
              <a:endParaRPr lang="pt-BR" sz="1600" dirty="0"/>
            </a:p>
          </p:txBody>
        </p:sp>
        <p:pic>
          <p:nvPicPr>
            <p:cNvPr id="42" name="Imagem 41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7825" y="2578823"/>
              <a:ext cx="511907" cy="5119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650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89</Words>
  <Application>Microsoft Office PowerPoint</Application>
  <PresentationFormat>Widescreen</PresentationFormat>
  <Paragraphs>66</Paragraphs>
  <Slides>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Open Sans</vt:lpstr>
      <vt:lpstr>LumisXP</vt:lpstr>
      <vt:lpstr>Deployment</vt:lpstr>
      <vt:lpstr>Deploy</vt:lpstr>
      <vt:lpstr>Deploy de estrutura</vt:lpstr>
      <vt:lpstr>A simple development process</vt:lpstr>
      <vt:lpstr>A good development process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11</cp:revision>
  <dcterms:created xsi:type="dcterms:W3CDTF">2021-11-26T20:26:05Z</dcterms:created>
  <dcterms:modified xsi:type="dcterms:W3CDTF">2025-01-09T22:02:22Z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