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7559675" cy="10691813"/>
  <p:embeddedFontLst>
    <p:embeddedFont>
      <p:font typeface="Open Sans" panose="020B060402020202020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1E4E"/>
    <a:srgbClr val="145C46"/>
    <a:srgbClr val="32823C"/>
    <a:srgbClr val="000000"/>
    <a:srgbClr val="23733C"/>
    <a:srgbClr val="1C6B2B"/>
    <a:srgbClr val="5523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2D80C8-F347-4D68-8CA9-EE4E3132D76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006B32C-3BBD-4576-8E2D-7C3AB4E8BA1A}">
      <dgm:prSet phldrT="[Texto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pt-BR" sz="2000" dirty="0" smtClean="0"/>
            <a:t>Canal 1 </a:t>
          </a:r>
          <a:endParaRPr lang="pt-BR" sz="2000" dirty="0"/>
        </a:p>
      </dgm:t>
    </dgm:pt>
    <dgm:pt modelId="{27E274D8-2ECA-4FA3-A55D-47768279B6A2}" type="parTrans" cxnId="{D565A11B-DF4F-41C3-8B3B-CFB9D3AF3353}">
      <dgm:prSet/>
      <dgm:spPr/>
      <dgm:t>
        <a:bodyPr/>
        <a:lstStyle/>
        <a:p>
          <a:endParaRPr lang="pt-BR"/>
        </a:p>
      </dgm:t>
    </dgm:pt>
    <dgm:pt modelId="{F7A0F38D-4F50-4180-94DD-13C433C7AAEF}" type="sibTrans" cxnId="{D565A11B-DF4F-41C3-8B3B-CFB9D3AF3353}">
      <dgm:prSet/>
      <dgm:spPr/>
      <dgm:t>
        <a:bodyPr/>
        <a:lstStyle/>
        <a:p>
          <a:endParaRPr lang="pt-BR"/>
        </a:p>
      </dgm:t>
    </dgm:pt>
    <dgm:pt modelId="{26832C1B-6230-4DA9-A886-044739D4E24F}">
      <dgm:prSet phldrT="[Texto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2000" dirty="0" smtClean="0"/>
            <a:t>Canal 2</a:t>
          </a:r>
          <a:endParaRPr lang="pt-BR" sz="2000" dirty="0"/>
        </a:p>
      </dgm:t>
    </dgm:pt>
    <dgm:pt modelId="{88918B14-6D39-406A-9237-DBC340A93128}" type="parTrans" cxnId="{A95DDFB8-9237-438D-952D-261C72ADAD8D}">
      <dgm:prSet/>
      <dgm:spPr/>
      <dgm:t>
        <a:bodyPr/>
        <a:lstStyle/>
        <a:p>
          <a:endParaRPr lang="pt-BR"/>
        </a:p>
      </dgm:t>
    </dgm:pt>
    <dgm:pt modelId="{7263D687-3A5C-4981-A924-B2C582C503DA}" type="sibTrans" cxnId="{A95DDFB8-9237-438D-952D-261C72ADAD8D}">
      <dgm:prSet/>
      <dgm:spPr/>
      <dgm:t>
        <a:bodyPr/>
        <a:lstStyle/>
        <a:p>
          <a:endParaRPr lang="pt-BR"/>
        </a:p>
      </dgm:t>
    </dgm:pt>
    <dgm:pt modelId="{43129E15-6215-49EF-A7A1-817A3A1F8FCE}">
      <dgm:prSet phldrT="[Texto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2000" dirty="0" smtClean="0"/>
            <a:t>Canal 3</a:t>
          </a:r>
          <a:endParaRPr lang="pt-BR" sz="2000" dirty="0"/>
        </a:p>
      </dgm:t>
    </dgm:pt>
    <dgm:pt modelId="{9A4C099F-ECB4-436C-BD76-356B11A5B622}" type="parTrans" cxnId="{46816A17-8CD5-429A-AE0B-DC1EA9747BE5}">
      <dgm:prSet/>
      <dgm:spPr/>
      <dgm:t>
        <a:bodyPr/>
        <a:lstStyle/>
        <a:p>
          <a:endParaRPr lang="pt-BR"/>
        </a:p>
      </dgm:t>
    </dgm:pt>
    <dgm:pt modelId="{1552F26E-4202-4734-B542-1795322207F9}" type="sibTrans" cxnId="{46816A17-8CD5-429A-AE0B-DC1EA9747BE5}">
      <dgm:prSet/>
      <dgm:spPr/>
      <dgm:t>
        <a:bodyPr/>
        <a:lstStyle/>
        <a:p>
          <a:endParaRPr lang="pt-BR"/>
        </a:p>
      </dgm:t>
    </dgm:pt>
    <dgm:pt modelId="{5B792942-4C60-402D-8962-3E205ACDD517}">
      <dgm:prSet phldrT="[Texto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2000" dirty="0" smtClean="0"/>
            <a:t>Canal 4</a:t>
          </a:r>
          <a:endParaRPr lang="pt-BR" sz="2000" dirty="0"/>
        </a:p>
      </dgm:t>
    </dgm:pt>
    <dgm:pt modelId="{0905FE3B-8E54-4233-B8BD-B7D37F94A642}" type="parTrans" cxnId="{E74DB45E-0A18-41E8-86DA-3691A2069765}">
      <dgm:prSet/>
      <dgm:spPr/>
      <dgm:t>
        <a:bodyPr/>
        <a:lstStyle/>
        <a:p>
          <a:endParaRPr lang="pt-BR"/>
        </a:p>
      </dgm:t>
    </dgm:pt>
    <dgm:pt modelId="{753D6959-0003-4C9A-9FCA-3FDA3628FB6C}" type="sibTrans" cxnId="{E74DB45E-0A18-41E8-86DA-3691A2069765}">
      <dgm:prSet/>
      <dgm:spPr/>
      <dgm:t>
        <a:bodyPr/>
        <a:lstStyle/>
        <a:p>
          <a:endParaRPr lang="pt-BR"/>
        </a:p>
      </dgm:t>
    </dgm:pt>
    <dgm:pt modelId="{5BA6C6DD-0A7C-4CA3-8223-DE9DEE5418DE}">
      <dgm:prSet phldrT="[Texto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2000" dirty="0" smtClean="0"/>
            <a:t>Canal 5</a:t>
          </a:r>
          <a:endParaRPr lang="pt-BR" sz="2000" dirty="0"/>
        </a:p>
      </dgm:t>
    </dgm:pt>
    <dgm:pt modelId="{620BADD4-11A0-4043-9DE7-8ABD8765E47A}" type="parTrans" cxnId="{CF8E9F4D-93F1-41AE-96AF-B4D90F2451E4}">
      <dgm:prSet/>
      <dgm:spPr/>
      <dgm:t>
        <a:bodyPr/>
        <a:lstStyle/>
        <a:p>
          <a:endParaRPr lang="pt-BR"/>
        </a:p>
      </dgm:t>
    </dgm:pt>
    <dgm:pt modelId="{CBC14194-44E9-4783-B18C-56FC540A77B5}" type="sibTrans" cxnId="{CF8E9F4D-93F1-41AE-96AF-B4D90F2451E4}">
      <dgm:prSet/>
      <dgm:spPr/>
      <dgm:t>
        <a:bodyPr/>
        <a:lstStyle/>
        <a:p>
          <a:endParaRPr lang="pt-BR"/>
        </a:p>
      </dgm:t>
    </dgm:pt>
    <dgm:pt modelId="{EB7460DA-7B16-4637-890A-C7C9DAFC9B02}">
      <dgm:prSet phldrT="[Texto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sz="2000" dirty="0" smtClean="0"/>
            <a:t>Canal 5</a:t>
          </a:r>
          <a:endParaRPr lang="pt-BR" sz="2000" dirty="0"/>
        </a:p>
      </dgm:t>
    </dgm:pt>
    <dgm:pt modelId="{93028329-5E7D-4335-8B79-FA73D391BFD4}" type="parTrans" cxnId="{ABB6321C-B61D-4765-903B-7820DC354FB8}">
      <dgm:prSet/>
      <dgm:spPr/>
      <dgm:t>
        <a:bodyPr/>
        <a:lstStyle/>
        <a:p>
          <a:endParaRPr lang="pt-BR"/>
        </a:p>
      </dgm:t>
    </dgm:pt>
    <dgm:pt modelId="{792692A6-9E04-44E4-B5AE-B80864E2839A}" type="sibTrans" cxnId="{ABB6321C-B61D-4765-903B-7820DC354FB8}">
      <dgm:prSet/>
      <dgm:spPr/>
      <dgm:t>
        <a:bodyPr/>
        <a:lstStyle/>
        <a:p>
          <a:endParaRPr lang="pt-BR"/>
        </a:p>
      </dgm:t>
    </dgm:pt>
    <dgm:pt modelId="{B7F93466-CE00-4A5A-ACCF-0EB60DC3C13C}" type="pres">
      <dgm:prSet presAssocID="{F12D80C8-F347-4D68-8CA9-EE4E3132D7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1A03750E-2132-406B-B2D1-F32DA452DBB3}" type="pres">
      <dgm:prSet presAssocID="{6006B32C-3BBD-4576-8E2D-7C3AB4E8BA1A}" presName="hierRoot1" presStyleCnt="0"/>
      <dgm:spPr/>
    </dgm:pt>
    <dgm:pt modelId="{63A6F1C6-13AA-4DF0-ADF9-94F18D0F1194}" type="pres">
      <dgm:prSet presAssocID="{6006B32C-3BBD-4576-8E2D-7C3AB4E8BA1A}" presName="composite" presStyleCnt="0"/>
      <dgm:spPr/>
    </dgm:pt>
    <dgm:pt modelId="{C274CEAA-503B-45C2-8E0C-9853D9A0BF81}" type="pres">
      <dgm:prSet presAssocID="{6006B32C-3BBD-4576-8E2D-7C3AB4E8BA1A}" presName="background" presStyleLbl="node0" presStyleIdx="0" presStyleCnt="1"/>
      <dgm:spPr/>
    </dgm:pt>
    <dgm:pt modelId="{A3941DAC-B1A4-49BE-B413-A14F9D9DDFDD}" type="pres">
      <dgm:prSet presAssocID="{6006B32C-3BBD-4576-8E2D-7C3AB4E8BA1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4FDA81A-0EAE-4E71-8FF9-D29FF8A953AF}" type="pres">
      <dgm:prSet presAssocID="{6006B32C-3BBD-4576-8E2D-7C3AB4E8BA1A}" presName="hierChild2" presStyleCnt="0"/>
      <dgm:spPr/>
    </dgm:pt>
    <dgm:pt modelId="{E155F012-E7D7-44D5-9E8D-8196E6D35BEF}" type="pres">
      <dgm:prSet presAssocID="{88918B14-6D39-406A-9237-DBC340A93128}" presName="Name10" presStyleLbl="parChTrans1D2" presStyleIdx="0" presStyleCnt="2"/>
      <dgm:spPr/>
      <dgm:t>
        <a:bodyPr/>
        <a:lstStyle/>
        <a:p>
          <a:endParaRPr lang="pt-BR"/>
        </a:p>
      </dgm:t>
    </dgm:pt>
    <dgm:pt modelId="{D4A42A59-BB57-444A-B135-468821970365}" type="pres">
      <dgm:prSet presAssocID="{26832C1B-6230-4DA9-A886-044739D4E24F}" presName="hierRoot2" presStyleCnt="0"/>
      <dgm:spPr/>
    </dgm:pt>
    <dgm:pt modelId="{F3C4D2EF-2C34-4CAE-9818-D0AFEAE779EF}" type="pres">
      <dgm:prSet presAssocID="{26832C1B-6230-4DA9-A886-044739D4E24F}" presName="composite2" presStyleCnt="0"/>
      <dgm:spPr/>
    </dgm:pt>
    <dgm:pt modelId="{A3D765B8-52F3-4E94-AB70-41078BF72F40}" type="pres">
      <dgm:prSet presAssocID="{26832C1B-6230-4DA9-A886-044739D4E24F}" presName="background2" presStyleLbl="node2" presStyleIdx="0" presStyleCnt="2"/>
      <dgm:spPr/>
    </dgm:pt>
    <dgm:pt modelId="{40657B34-B3D6-4583-8930-F728974CBB2E}" type="pres">
      <dgm:prSet presAssocID="{26832C1B-6230-4DA9-A886-044739D4E24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A5FCDEB-825B-484C-8936-126CAF7D3639}" type="pres">
      <dgm:prSet presAssocID="{26832C1B-6230-4DA9-A886-044739D4E24F}" presName="hierChild3" presStyleCnt="0"/>
      <dgm:spPr/>
    </dgm:pt>
    <dgm:pt modelId="{9F81977C-6195-4E30-BF41-CB088B890910}" type="pres">
      <dgm:prSet presAssocID="{9A4C099F-ECB4-436C-BD76-356B11A5B622}" presName="Name17" presStyleLbl="parChTrans1D3" presStyleIdx="0" presStyleCnt="3"/>
      <dgm:spPr/>
      <dgm:t>
        <a:bodyPr/>
        <a:lstStyle/>
        <a:p>
          <a:endParaRPr lang="pt-BR"/>
        </a:p>
      </dgm:t>
    </dgm:pt>
    <dgm:pt modelId="{DD6B7D47-01D3-43E6-B52A-49F5A2267341}" type="pres">
      <dgm:prSet presAssocID="{43129E15-6215-49EF-A7A1-817A3A1F8FCE}" presName="hierRoot3" presStyleCnt="0"/>
      <dgm:spPr/>
    </dgm:pt>
    <dgm:pt modelId="{74A9F34F-6D2C-4BA6-98F2-5B0875B41AAD}" type="pres">
      <dgm:prSet presAssocID="{43129E15-6215-49EF-A7A1-817A3A1F8FCE}" presName="composite3" presStyleCnt="0"/>
      <dgm:spPr/>
    </dgm:pt>
    <dgm:pt modelId="{A563CAC4-1F4F-4500-9544-C4040A03D08F}" type="pres">
      <dgm:prSet presAssocID="{43129E15-6215-49EF-A7A1-817A3A1F8FCE}" presName="background3" presStyleLbl="node3" presStyleIdx="0" presStyleCnt="3"/>
      <dgm:spPr/>
    </dgm:pt>
    <dgm:pt modelId="{F8FDAD78-90BF-4CA3-AEC8-02126E96BF93}" type="pres">
      <dgm:prSet presAssocID="{43129E15-6215-49EF-A7A1-817A3A1F8FCE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896F3E4-3A19-4C5E-85AD-B71B46B7F324}" type="pres">
      <dgm:prSet presAssocID="{43129E15-6215-49EF-A7A1-817A3A1F8FCE}" presName="hierChild4" presStyleCnt="0"/>
      <dgm:spPr/>
    </dgm:pt>
    <dgm:pt modelId="{193422AF-8FE9-4226-B250-C6F16793B8BB}" type="pres">
      <dgm:prSet presAssocID="{0905FE3B-8E54-4233-B8BD-B7D37F94A642}" presName="Name17" presStyleLbl="parChTrans1D3" presStyleIdx="1" presStyleCnt="3"/>
      <dgm:spPr/>
      <dgm:t>
        <a:bodyPr/>
        <a:lstStyle/>
        <a:p>
          <a:endParaRPr lang="pt-BR"/>
        </a:p>
      </dgm:t>
    </dgm:pt>
    <dgm:pt modelId="{214FE02D-F7EC-451E-94A8-680D0A120122}" type="pres">
      <dgm:prSet presAssocID="{5B792942-4C60-402D-8962-3E205ACDD517}" presName="hierRoot3" presStyleCnt="0"/>
      <dgm:spPr/>
    </dgm:pt>
    <dgm:pt modelId="{F2306D2E-970D-458E-A719-9B6D96B9D969}" type="pres">
      <dgm:prSet presAssocID="{5B792942-4C60-402D-8962-3E205ACDD517}" presName="composite3" presStyleCnt="0"/>
      <dgm:spPr/>
    </dgm:pt>
    <dgm:pt modelId="{6FFEA905-542F-404F-AC69-1BD99A73DE5B}" type="pres">
      <dgm:prSet presAssocID="{5B792942-4C60-402D-8962-3E205ACDD517}" presName="background3" presStyleLbl="node3" presStyleIdx="1" presStyleCnt="3"/>
      <dgm:spPr/>
    </dgm:pt>
    <dgm:pt modelId="{D040D533-A7AF-4DE2-B69F-17171142A63C}" type="pres">
      <dgm:prSet presAssocID="{5B792942-4C60-402D-8962-3E205ACDD517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FF80CC3-D04C-41E8-AB9E-CAF8DFCCB307}" type="pres">
      <dgm:prSet presAssocID="{5B792942-4C60-402D-8962-3E205ACDD517}" presName="hierChild4" presStyleCnt="0"/>
      <dgm:spPr/>
    </dgm:pt>
    <dgm:pt modelId="{2777313C-2B7E-4C73-A1BB-EE9380EC417D}" type="pres">
      <dgm:prSet presAssocID="{620BADD4-11A0-4043-9DE7-8ABD8765E47A}" presName="Name10" presStyleLbl="parChTrans1D2" presStyleIdx="1" presStyleCnt="2"/>
      <dgm:spPr/>
      <dgm:t>
        <a:bodyPr/>
        <a:lstStyle/>
        <a:p>
          <a:endParaRPr lang="pt-BR"/>
        </a:p>
      </dgm:t>
    </dgm:pt>
    <dgm:pt modelId="{780F4765-1099-4FDB-A4C3-17234DD329FF}" type="pres">
      <dgm:prSet presAssocID="{5BA6C6DD-0A7C-4CA3-8223-DE9DEE5418DE}" presName="hierRoot2" presStyleCnt="0"/>
      <dgm:spPr/>
    </dgm:pt>
    <dgm:pt modelId="{57A1B90D-87EE-4BA8-AAF4-99A027EAC9FB}" type="pres">
      <dgm:prSet presAssocID="{5BA6C6DD-0A7C-4CA3-8223-DE9DEE5418DE}" presName="composite2" presStyleCnt="0"/>
      <dgm:spPr/>
    </dgm:pt>
    <dgm:pt modelId="{A9B7E96F-456B-4EAD-828F-1B13F9A2407D}" type="pres">
      <dgm:prSet presAssocID="{5BA6C6DD-0A7C-4CA3-8223-DE9DEE5418DE}" presName="background2" presStyleLbl="node2" presStyleIdx="1" presStyleCnt="2"/>
      <dgm:spPr/>
    </dgm:pt>
    <dgm:pt modelId="{01920162-BDD0-41C7-9431-67631C0DD58F}" type="pres">
      <dgm:prSet presAssocID="{5BA6C6DD-0A7C-4CA3-8223-DE9DEE5418DE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C241C8A-7DE6-44EA-AFE1-7EC95BD12BBB}" type="pres">
      <dgm:prSet presAssocID="{5BA6C6DD-0A7C-4CA3-8223-DE9DEE5418DE}" presName="hierChild3" presStyleCnt="0"/>
      <dgm:spPr/>
    </dgm:pt>
    <dgm:pt modelId="{7301C56B-9377-4C20-9E56-427EBDBD52C4}" type="pres">
      <dgm:prSet presAssocID="{93028329-5E7D-4335-8B79-FA73D391BFD4}" presName="Name17" presStyleLbl="parChTrans1D3" presStyleIdx="2" presStyleCnt="3"/>
      <dgm:spPr/>
      <dgm:t>
        <a:bodyPr/>
        <a:lstStyle/>
        <a:p>
          <a:endParaRPr lang="pt-BR"/>
        </a:p>
      </dgm:t>
    </dgm:pt>
    <dgm:pt modelId="{E002BD01-DE9F-4C8E-9949-E6B3AEBF7697}" type="pres">
      <dgm:prSet presAssocID="{EB7460DA-7B16-4637-890A-C7C9DAFC9B02}" presName="hierRoot3" presStyleCnt="0"/>
      <dgm:spPr/>
    </dgm:pt>
    <dgm:pt modelId="{4ED35C4A-DC23-49C0-94B5-C12601DEE25B}" type="pres">
      <dgm:prSet presAssocID="{EB7460DA-7B16-4637-890A-C7C9DAFC9B02}" presName="composite3" presStyleCnt="0"/>
      <dgm:spPr/>
    </dgm:pt>
    <dgm:pt modelId="{3609DA01-11A7-4B05-8BF2-A66AB9482043}" type="pres">
      <dgm:prSet presAssocID="{EB7460DA-7B16-4637-890A-C7C9DAFC9B02}" presName="background3" presStyleLbl="node3" presStyleIdx="2" presStyleCnt="3"/>
      <dgm:spPr/>
    </dgm:pt>
    <dgm:pt modelId="{5E4E5502-BABF-45E1-A99F-FF5578C9D772}" type="pres">
      <dgm:prSet presAssocID="{EB7460DA-7B16-4637-890A-C7C9DAFC9B02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7612B79-937D-4A09-8B48-482C69F1439D}" type="pres">
      <dgm:prSet presAssocID="{EB7460DA-7B16-4637-890A-C7C9DAFC9B02}" presName="hierChild4" presStyleCnt="0"/>
      <dgm:spPr/>
    </dgm:pt>
  </dgm:ptLst>
  <dgm:cxnLst>
    <dgm:cxn modelId="{B903EDE7-FE23-4EDA-AA43-9C7FABD7B8FB}" type="presOf" srcId="{93028329-5E7D-4335-8B79-FA73D391BFD4}" destId="{7301C56B-9377-4C20-9E56-427EBDBD52C4}" srcOrd="0" destOrd="0" presId="urn:microsoft.com/office/officeart/2005/8/layout/hierarchy1"/>
    <dgm:cxn modelId="{ABB6321C-B61D-4765-903B-7820DC354FB8}" srcId="{5BA6C6DD-0A7C-4CA3-8223-DE9DEE5418DE}" destId="{EB7460DA-7B16-4637-890A-C7C9DAFC9B02}" srcOrd="0" destOrd="0" parTransId="{93028329-5E7D-4335-8B79-FA73D391BFD4}" sibTransId="{792692A6-9E04-44E4-B5AE-B80864E2839A}"/>
    <dgm:cxn modelId="{56A49A31-857C-4998-BA3E-DE4B8E9C93D1}" type="presOf" srcId="{9A4C099F-ECB4-436C-BD76-356B11A5B622}" destId="{9F81977C-6195-4E30-BF41-CB088B890910}" srcOrd="0" destOrd="0" presId="urn:microsoft.com/office/officeart/2005/8/layout/hierarchy1"/>
    <dgm:cxn modelId="{D565A11B-DF4F-41C3-8B3B-CFB9D3AF3353}" srcId="{F12D80C8-F347-4D68-8CA9-EE4E3132D768}" destId="{6006B32C-3BBD-4576-8E2D-7C3AB4E8BA1A}" srcOrd="0" destOrd="0" parTransId="{27E274D8-2ECA-4FA3-A55D-47768279B6A2}" sibTransId="{F7A0F38D-4F50-4180-94DD-13C433C7AAEF}"/>
    <dgm:cxn modelId="{46816A17-8CD5-429A-AE0B-DC1EA9747BE5}" srcId="{26832C1B-6230-4DA9-A886-044739D4E24F}" destId="{43129E15-6215-49EF-A7A1-817A3A1F8FCE}" srcOrd="0" destOrd="0" parTransId="{9A4C099F-ECB4-436C-BD76-356B11A5B622}" sibTransId="{1552F26E-4202-4734-B542-1795322207F9}"/>
    <dgm:cxn modelId="{E74DB45E-0A18-41E8-86DA-3691A2069765}" srcId="{26832C1B-6230-4DA9-A886-044739D4E24F}" destId="{5B792942-4C60-402D-8962-3E205ACDD517}" srcOrd="1" destOrd="0" parTransId="{0905FE3B-8E54-4233-B8BD-B7D37F94A642}" sibTransId="{753D6959-0003-4C9A-9FCA-3FDA3628FB6C}"/>
    <dgm:cxn modelId="{E8CCA7DA-DA25-4183-841C-2BF18536B290}" type="presOf" srcId="{620BADD4-11A0-4043-9DE7-8ABD8765E47A}" destId="{2777313C-2B7E-4C73-A1BB-EE9380EC417D}" srcOrd="0" destOrd="0" presId="urn:microsoft.com/office/officeart/2005/8/layout/hierarchy1"/>
    <dgm:cxn modelId="{536A6A45-F808-4562-868D-9249EC3ABF39}" type="presOf" srcId="{F12D80C8-F347-4D68-8CA9-EE4E3132D768}" destId="{B7F93466-CE00-4A5A-ACCF-0EB60DC3C13C}" srcOrd="0" destOrd="0" presId="urn:microsoft.com/office/officeart/2005/8/layout/hierarchy1"/>
    <dgm:cxn modelId="{CF8E9F4D-93F1-41AE-96AF-B4D90F2451E4}" srcId="{6006B32C-3BBD-4576-8E2D-7C3AB4E8BA1A}" destId="{5BA6C6DD-0A7C-4CA3-8223-DE9DEE5418DE}" srcOrd="1" destOrd="0" parTransId="{620BADD4-11A0-4043-9DE7-8ABD8765E47A}" sibTransId="{CBC14194-44E9-4783-B18C-56FC540A77B5}"/>
    <dgm:cxn modelId="{A0565E10-E364-455D-9557-C10410EC4EDD}" type="presOf" srcId="{26832C1B-6230-4DA9-A886-044739D4E24F}" destId="{40657B34-B3D6-4583-8930-F728974CBB2E}" srcOrd="0" destOrd="0" presId="urn:microsoft.com/office/officeart/2005/8/layout/hierarchy1"/>
    <dgm:cxn modelId="{4CF80EB5-AC78-4EE4-9AA9-908E581B0EA7}" type="presOf" srcId="{6006B32C-3BBD-4576-8E2D-7C3AB4E8BA1A}" destId="{A3941DAC-B1A4-49BE-B413-A14F9D9DDFDD}" srcOrd="0" destOrd="0" presId="urn:microsoft.com/office/officeart/2005/8/layout/hierarchy1"/>
    <dgm:cxn modelId="{A95DDFB8-9237-438D-952D-261C72ADAD8D}" srcId="{6006B32C-3BBD-4576-8E2D-7C3AB4E8BA1A}" destId="{26832C1B-6230-4DA9-A886-044739D4E24F}" srcOrd="0" destOrd="0" parTransId="{88918B14-6D39-406A-9237-DBC340A93128}" sibTransId="{7263D687-3A5C-4981-A924-B2C582C503DA}"/>
    <dgm:cxn modelId="{19BC42A4-D9DA-41AD-B376-74E7F649C295}" type="presOf" srcId="{EB7460DA-7B16-4637-890A-C7C9DAFC9B02}" destId="{5E4E5502-BABF-45E1-A99F-FF5578C9D772}" srcOrd="0" destOrd="0" presId="urn:microsoft.com/office/officeart/2005/8/layout/hierarchy1"/>
    <dgm:cxn modelId="{148EB57A-D46B-4198-B7B0-9D1A30614154}" type="presOf" srcId="{5B792942-4C60-402D-8962-3E205ACDD517}" destId="{D040D533-A7AF-4DE2-B69F-17171142A63C}" srcOrd="0" destOrd="0" presId="urn:microsoft.com/office/officeart/2005/8/layout/hierarchy1"/>
    <dgm:cxn modelId="{2DB046E4-50E4-4D62-8593-D0CA3127F4F9}" type="presOf" srcId="{5BA6C6DD-0A7C-4CA3-8223-DE9DEE5418DE}" destId="{01920162-BDD0-41C7-9431-67631C0DD58F}" srcOrd="0" destOrd="0" presId="urn:microsoft.com/office/officeart/2005/8/layout/hierarchy1"/>
    <dgm:cxn modelId="{E71B0356-E898-4C06-847B-C41C073CAB97}" type="presOf" srcId="{43129E15-6215-49EF-A7A1-817A3A1F8FCE}" destId="{F8FDAD78-90BF-4CA3-AEC8-02126E96BF93}" srcOrd="0" destOrd="0" presId="urn:microsoft.com/office/officeart/2005/8/layout/hierarchy1"/>
    <dgm:cxn modelId="{6F771FAD-7DDA-41B4-BA79-2BB4944C74D6}" type="presOf" srcId="{0905FE3B-8E54-4233-B8BD-B7D37F94A642}" destId="{193422AF-8FE9-4226-B250-C6F16793B8BB}" srcOrd="0" destOrd="0" presId="urn:microsoft.com/office/officeart/2005/8/layout/hierarchy1"/>
    <dgm:cxn modelId="{E443E09B-3B40-432B-A94B-6DD3160C77A2}" type="presOf" srcId="{88918B14-6D39-406A-9237-DBC340A93128}" destId="{E155F012-E7D7-44D5-9E8D-8196E6D35BEF}" srcOrd="0" destOrd="0" presId="urn:microsoft.com/office/officeart/2005/8/layout/hierarchy1"/>
    <dgm:cxn modelId="{7425FE43-CDFE-40C8-8B3D-E69B221E1504}" type="presParOf" srcId="{B7F93466-CE00-4A5A-ACCF-0EB60DC3C13C}" destId="{1A03750E-2132-406B-B2D1-F32DA452DBB3}" srcOrd="0" destOrd="0" presId="urn:microsoft.com/office/officeart/2005/8/layout/hierarchy1"/>
    <dgm:cxn modelId="{0DF76968-742E-4E8E-A37D-2FD345E67E9C}" type="presParOf" srcId="{1A03750E-2132-406B-B2D1-F32DA452DBB3}" destId="{63A6F1C6-13AA-4DF0-ADF9-94F18D0F1194}" srcOrd="0" destOrd="0" presId="urn:microsoft.com/office/officeart/2005/8/layout/hierarchy1"/>
    <dgm:cxn modelId="{FB2536E8-DD24-4A8F-9DCD-F14115C4FBD1}" type="presParOf" srcId="{63A6F1C6-13AA-4DF0-ADF9-94F18D0F1194}" destId="{C274CEAA-503B-45C2-8E0C-9853D9A0BF81}" srcOrd="0" destOrd="0" presId="urn:microsoft.com/office/officeart/2005/8/layout/hierarchy1"/>
    <dgm:cxn modelId="{36F165C0-9463-4EE2-9AF2-3B4390692336}" type="presParOf" srcId="{63A6F1C6-13AA-4DF0-ADF9-94F18D0F1194}" destId="{A3941DAC-B1A4-49BE-B413-A14F9D9DDFDD}" srcOrd="1" destOrd="0" presId="urn:microsoft.com/office/officeart/2005/8/layout/hierarchy1"/>
    <dgm:cxn modelId="{75C67529-31F7-4259-9901-8C22B080A6E2}" type="presParOf" srcId="{1A03750E-2132-406B-B2D1-F32DA452DBB3}" destId="{34FDA81A-0EAE-4E71-8FF9-D29FF8A953AF}" srcOrd="1" destOrd="0" presId="urn:microsoft.com/office/officeart/2005/8/layout/hierarchy1"/>
    <dgm:cxn modelId="{CC846028-1583-4B37-B339-84E2BE8840E1}" type="presParOf" srcId="{34FDA81A-0EAE-4E71-8FF9-D29FF8A953AF}" destId="{E155F012-E7D7-44D5-9E8D-8196E6D35BEF}" srcOrd="0" destOrd="0" presId="urn:microsoft.com/office/officeart/2005/8/layout/hierarchy1"/>
    <dgm:cxn modelId="{D30D8115-7A78-45ED-AF77-4F34DE0265D9}" type="presParOf" srcId="{34FDA81A-0EAE-4E71-8FF9-D29FF8A953AF}" destId="{D4A42A59-BB57-444A-B135-468821970365}" srcOrd="1" destOrd="0" presId="urn:microsoft.com/office/officeart/2005/8/layout/hierarchy1"/>
    <dgm:cxn modelId="{A7AD1757-370F-498D-8456-AA170DC52767}" type="presParOf" srcId="{D4A42A59-BB57-444A-B135-468821970365}" destId="{F3C4D2EF-2C34-4CAE-9818-D0AFEAE779EF}" srcOrd="0" destOrd="0" presId="urn:microsoft.com/office/officeart/2005/8/layout/hierarchy1"/>
    <dgm:cxn modelId="{66C87DFD-3BD5-40FB-9B7D-A1B1A1767739}" type="presParOf" srcId="{F3C4D2EF-2C34-4CAE-9818-D0AFEAE779EF}" destId="{A3D765B8-52F3-4E94-AB70-41078BF72F40}" srcOrd="0" destOrd="0" presId="urn:microsoft.com/office/officeart/2005/8/layout/hierarchy1"/>
    <dgm:cxn modelId="{E68A97F0-A305-4FED-9602-77AD9572B775}" type="presParOf" srcId="{F3C4D2EF-2C34-4CAE-9818-D0AFEAE779EF}" destId="{40657B34-B3D6-4583-8930-F728974CBB2E}" srcOrd="1" destOrd="0" presId="urn:microsoft.com/office/officeart/2005/8/layout/hierarchy1"/>
    <dgm:cxn modelId="{2905450E-CED1-4A48-B17D-85D47045670C}" type="presParOf" srcId="{D4A42A59-BB57-444A-B135-468821970365}" destId="{4A5FCDEB-825B-484C-8936-126CAF7D3639}" srcOrd="1" destOrd="0" presId="urn:microsoft.com/office/officeart/2005/8/layout/hierarchy1"/>
    <dgm:cxn modelId="{02414187-CA82-43D1-BE46-EE91E22DACA0}" type="presParOf" srcId="{4A5FCDEB-825B-484C-8936-126CAF7D3639}" destId="{9F81977C-6195-4E30-BF41-CB088B890910}" srcOrd="0" destOrd="0" presId="urn:microsoft.com/office/officeart/2005/8/layout/hierarchy1"/>
    <dgm:cxn modelId="{8C8E4EC6-A0B7-4343-B462-117254D743A3}" type="presParOf" srcId="{4A5FCDEB-825B-484C-8936-126CAF7D3639}" destId="{DD6B7D47-01D3-43E6-B52A-49F5A2267341}" srcOrd="1" destOrd="0" presId="urn:microsoft.com/office/officeart/2005/8/layout/hierarchy1"/>
    <dgm:cxn modelId="{E15B87E7-FCA3-4D22-B788-D83517D623A9}" type="presParOf" srcId="{DD6B7D47-01D3-43E6-B52A-49F5A2267341}" destId="{74A9F34F-6D2C-4BA6-98F2-5B0875B41AAD}" srcOrd="0" destOrd="0" presId="urn:microsoft.com/office/officeart/2005/8/layout/hierarchy1"/>
    <dgm:cxn modelId="{DAC221E5-36C6-4196-8340-9131E9229033}" type="presParOf" srcId="{74A9F34F-6D2C-4BA6-98F2-5B0875B41AAD}" destId="{A563CAC4-1F4F-4500-9544-C4040A03D08F}" srcOrd="0" destOrd="0" presId="urn:microsoft.com/office/officeart/2005/8/layout/hierarchy1"/>
    <dgm:cxn modelId="{1F556FBB-017E-4E80-825F-A74EC3B406FE}" type="presParOf" srcId="{74A9F34F-6D2C-4BA6-98F2-5B0875B41AAD}" destId="{F8FDAD78-90BF-4CA3-AEC8-02126E96BF93}" srcOrd="1" destOrd="0" presId="urn:microsoft.com/office/officeart/2005/8/layout/hierarchy1"/>
    <dgm:cxn modelId="{6940ECE4-85A2-4B2F-8157-08CDB57553EA}" type="presParOf" srcId="{DD6B7D47-01D3-43E6-B52A-49F5A2267341}" destId="{7896F3E4-3A19-4C5E-85AD-B71B46B7F324}" srcOrd="1" destOrd="0" presId="urn:microsoft.com/office/officeart/2005/8/layout/hierarchy1"/>
    <dgm:cxn modelId="{776B278D-F7E8-4B87-AD7F-DADB7A8E229F}" type="presParOf" srcId="{4A5FCDEB-825B-484C-8936-126CAF7D3639}" destId="{193422AF-8FE9-4226-B250-C6F16793B8BB}" srcOrd="2" destOrd="0" presId="urn:microsoft.com/office/officeart/2005/8/layout/hierarchy1"/>
    <dgm:cxn modelId="{AE7D10D7-A31A-4697-804E-12E047EC5467}" type="presParOf" srcId="{4A5FCDEB-825B-484C-8936-126CAF7D3639}" destId="{214FE02D-F7EC-451E-94A8-680D0A120122}" srcOrd="3" destOrd="0" presId="urn:microsoft.com/office/officeart/2005/8/layout/hierarchy1"/>
    <dgm:cxn modelId="{A4B858B5-E6B5-44BD-9643-94E34FBF8C5B}" type="presParOf" srcId="{214FE02D-F7EC-451E-94A8-680D0A120122}" destId="{F2306D2E-970D-458E-A719-9B6D96B9D969}" srcOrd="0" destOrd="0" presId="urn:microsoft.com/office/officeart/2005/8/layout/hierarchy1"/>
    <dgm:cxn modelId="{F6D86D07-6F06-4841-AC35-B0B6901DBC8B}" type="presParOf" srcId="{F2306D2E-970D-458E-A719-9B6D96B9D969}" destId="{6FFEA905-542F-404F-AC69-1BD99A73DE5B}" srcOrd="0" destOrd="0" presId="urn:microsoft.com/office/officeart/2005/8/layout/hierarchy1"/>
    <dgm:cxn modelId="{5C051FB8-A635-41AA-986C-22ED1294F44D}" type="presParOf" srcId="{F2306D2E-970D-458E-A719-9B6D96B9D969}" destId="{D040D533-A7AF-4DE2-B69F-17171142A63C}" srcOrd="1" destOrd="0" presId="urn:microsoft.com/office/officeart/2005/8/layout/hierarchy1"/>
    <dgm:cxn modelId="{F894B616-C44F-47B8-A8EF-6C702DD2088F}" type="presParOf" srcId="{214FE02D-F7EC-451E-94A8-680D0A120122}" destId="{DFF80CC3-D04C-41E8-AB9E-CAF8DFCCB307}" srcOrd="1" destOrd="0" presId="urn:microsoft.com/office/officeart/2005/8/layout/hierarchy1"/>
    <dgm:cxn modelId="{032C9E27-063F-4321-B964-3F7B91E9B320}" type="presParOf" srcId="{34FDA81A-0EAE-4E71-8FF9-D29FF8A953AF}" destId="{2777313C-2B7E-4C73-A1BB-EE9380EC417D}" srcOrd="2" destOrd="0" presId="urn:microsoft.com/office/officeart/2005/8/layout/hierarchy1"/>
    <dgm:cxn modelId="{317E149B-1A81-4393-B240-F59C7258BDB4}" type="presParOf" srcId="{34FDA81A-0EAE-4E71-8FF9-D29FF8A953AF}" destId="{780F4765-1099-4FDB-A4C3-17234DD329FF}" srcOrd="3" destOrd="0" presId="urn:microsoft.com/office/officeart/2005/8/layout/hierarchy1"/>
    <dgm:cxn modelId="{2797C20A-F439-4452-9D0F-AF204B9EDD8C}" type="presParOf" srcId="{780F4765-1099-4FDB-A4C3-17234DD329FF}" destId="{57A1B90D-87EE-4BA8-AAF4-99A027EAC9FB}" srcOrd="0" destOrd="0" presId="urn:microsoft.com/office/officeart/2005/8/layout/hierarchy1"/>
    <dgm:cxn modelId="{2F85F9E7-28F7-471D-9835-D0AD8FB09881}" type="presParOf" srcId="{57A1B90D-87EE-4BA8-AAF4-99A027EAC9FB}" destId="{A9B7E96F-456B-4EAD-828F-1B13F9A2407D}" srcOrd="0" destOrd="0" presId="urn:microsoft.com/office/officeart/2005/8/layout/hierarchy1"/>
    <dgm:cxn modelId="{74DB00D1-9A50-442F-9937-063476428D21}" type="presParOf" srcId="{57A1B90D-87EE-4BA8-AAF4-99A027EAC9FB}" destId="{01920162-BDD0-41C7-9431-67631C0DD58F}" srcOrd="1" destOrd="0" presId="urn:microsoft.com/office/officeart/2005/8/layout/hierarchy1"/>
    <dgm:cxn modelId="{EC4457BE-4E90-45C0-81FA-6A94F124CE42}" type="presParOf" srcId="{780F4765-1099-4FDB-A4C3-17234DD329FF}" destId="{1C241C8A-7DE6-44EA-AFE1-7EC95BD12BBB}" srcOrd="1" destOrd="0" presId="urn:microsoft.com/office/officeart/2005/8/layout/hierarchy1"/>
    <dgm:cxn modelId="{136CC0A0-B0B4-4AAD-ABA1-86C414579138}" type="presParOf" srcId="{1C241C8A-7DE6-44EA-AFE1-7EC95BD12BBB}" destId="{7301C56B-9377-4C20-9E56-427EBDBD52C4}" srcOrd="0" destOrd="0" presId="urn:microsoft.com/office/officeart/2005/8/layout/hierarchy1"/>
    <dgm:cxn modelId="{5B3E4BAC-4A04-417C-A19E-85B9B62ED9F5}" type="presParOf" srcId="{1C241C8A-7DE6-44EA-AFE1-7EC95BD12BBB}" destId="{E002BD01-DE9F-4C8E-9949-E6B3AEBF7697}" srcOrd="1" destOrd="0" presId="urn:microsoft.com/office/officeart/2005/8/layout/hierarchy1"/>
    <dgm:cxn modelId="{2EEB55DA-5E76-449D-9C18-6F4485595160}" type="presParOf" srcId="{E002BD01-DE9F-4C8E-9949-E6B3AEBF7697}" destId="{4ED35C4A-DC23-49C0-94B5-C12601DEE25B}" srcOrd="0" destOrd="0" presId="urn:microsoft.com/office/officeart/2005/8/layout/hierarchy1"/>
    <dgm:cxn modelId="{4F225435-1F5C-446C-A55C-DF111751AC37}" type="presParOf" srcId="{4ED35C4A-DC23-49C0-94B5-C12601DEE25B}" destId="{3609DA01-11A7-4B05-8BF2-A66AB9482043}" srcOrd="0" destOrd="0" presId="urn:microsoft.com/office/officeart/2005/8/layout/hierarchy1"/>
    <dgm:cxn modelId="{C22D2F9B-9F8C-4DCE-8E95-424C37FC000C}" type="presParOf" srcId="{4ED35C4A-DC23-49C0-94B5-C12601DEE25B}" destId="{5E4E5502-BABF-45E1-A99F-FF5578C9D772}" srcOrd="1" destOrd="0" presId="urn:microsoft.com/office/officeart/2005/8/layout/hierarchy1"/>
    <dgm:cxn modelId="{8944C7CF-12D3-4138-AA3F-DB26A46A3CE0}" type="presParOf" srcId="{E002BD01-DE9F-4C8E-9949-E6B3AEBF7697}" destId="{B7612B79-937D-4A09-8B48-482C69F1439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01C56B-9377-4C20-9E56-427EBDBD52C4}">
      <dsp:nvSpPr>
        <dsp:cNvPr id="0" name=""/>
        <dsp:cNvSpPr/>
      </dsp:nvSpPr>
      <dsp:spPr>
        <a:xfrm>
          <a:off x="5556061" y="2836838"/>
          <a:ext cx="91440" cy="5280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8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77313C-2B7E-4C73-A1BB-EE9380EC417D}">
      <dsp:nvSpPr>
        <dsp:cNvPr id="0" name=""/>
        <dsp:cNvSpPr/>
      </dsp:nvSpPr>
      <dsp:spPr>
        <a:xfrm>
          <a:off x="3937474" y="1155887"/>
          <a:ext cx="1664307" cy="528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843"/>
              </a:lnTo>
              <a:lnTo>
                <a:pt x="1664307" y="359843"/>
              </a:lnTo>
              <a:lnTo>
                <a:pt x="1664307" y="5280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422AF-8FE9-4226-B250-C6F16793B8BB}">
      <dsp:nvSpPr>
        <dsp:cNvPr id="0" name=""/>
        <dsp:cNvSpPr/>
      </dsp:nvSpPr>
      <dsp:spPr>
        <a:xfrm>
          <a:off x="2273167" y="2836838"/>
          <a:ext cx="1109538" cy="528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843"/>
              </a:lnTo>
              <a:lnTo>
                <a:pt x="1109538" y="359843"/>
              </a:lnTo>
              <a:lnTo>
                <a:pt x="1109538" y="528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81977C-6195-4E30-BF41-CB088B890910}">
      <dsp:nvSpPr>
        <dsp:cNvPr id="0" name=""/>
        <dsp:cNvSpPr/>
      </dsp:nvSpPr>
      <dsp:spPr>
        <a:xfrm>
          <a:off x="1163628" y="2836838"/>
          <a:ext cx="1109538" cy="528039"/>
        </a:xfrm>
        <a:custGeom>
          <a:avLst/>
          <a:gdLst/>
          <a:ahLst/>
          <a:cxnLst/>
          <a:rect l="0" t="0" r="0" b="0"/>
          <a:pathLst>
            <a:path>
              <a:moveTo>
                <a:pt x="1109538" y="0"/>
              </a:moveTo>
              <a:lnTo>
                <a:pt x="1109538" y="359843"/>
              </a:lnTo>
              <a:lnTo>
                <a:pt x="0" y="359843"/>
              </a:lnTo>
              <a:lnTo>
                <a:pt x="0" y="5280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5F012-E7D7-44D5-9E8D-8196E6D35BEF}">
      <dsp:nvSpPr>
        <dsp:cNvPr id="0" name=""/>
        <dsp:cNvSpPr/>
      </dsp:nvSpPr>
      <dsp:spPr>
        <a:xfrm>
          <a:off x="2273167" y="1155887"/>
          <a:ext cx="1664307" cy="528039"/>
        </a:xfrm>
        <a:custGeom>
          <a:avLst/>
          <a:gdLst/>
          <a:ahLst/>
          <a:cxnLst/>
          <a:rect l="0" t="0" r="0" b="0"/>
          <a:pathLst>
            <a:path>
              <a:moveTo>
                <a:pt x="1664307" y="0"/>
              </a:moveTo>
              <a:lnTo>
                <a:pt x="1664307" y="359843"/>
              </a:lnTo>
              <a:lnTo>
                <a:pt x="0" y="359843"/>
              </a:lnTo>
              <a:lnTo>
                <a:pt x="0" y="5280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74CEAA-503B-45C2-8E0C-9853D9A0BF81}">
      <dsp:nvSpPr>
        <dsp:cNvPr id="0" name=""/>
        <dsp:cNvSpPr/>
      </dsp:nvSpPr>
      <dsp:spPr>
        <a:xfrm>
          <a:off x="3029670" y="2976"/>
          <a:ext cx="1815608" cy="11529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941DAC-B1A4-49BE-B413-A14F9D9DDFDD}">
      <dsp:nvSpPr>
        <dsp:cNvPr id="0" name=""/>
        <dsp:cNvSpPr/>
      </dsp:nvSpPr>
      <dsp:spPr>
        <a:xfrm>
          <a:off x="3231404" y="194624"/>
          <a:ext cx="1815608" cy="1152911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Canal 1 </a:t>
          </a:r>
          <a:endParaRPr lang="pt-BR" sz="2000" kern="1200" dirty="0"/>
        </a:p>
      </dsp:txBody>
      <dsp:txXfrm>
        <a:off x="3265172" y="228392"/>
        <a:ext cx="1748072" cy="1085375"/>
      </dsp:txXfrm>
    </dsp:sp>
    <dsp:sp modelId="{A3D765B8-52F3-4E94-AB70-41078BF72F40}">
      <dsp:nvSpPr>
        <dsp:cNvPr id="0" name=""/>
        <dsp:cNvSpPr/>
      </dsp:nvSpPr>
      <dsp:spPr>
        <a:xfrm>
          <a:off x="1365363" y="1683927"/>
          <a:ext cx="1815608" cy="11529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657B34-B3D6-4583-8930-F728974CBB2E}">
      <dsp:nvSpPr>
        <dsp:cNvPr id="0" name=""/>
        <dsp:cNvSpPr/>
      </dsp:nvSpPr>
      <dsp:spPr>
        <a:xfrm>
          <a:off x="1567097" y="1875574"/>
          <a:ext cx="1815608" cy="1152911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Canal 2</a:t>
          </a:r>
          <a:endParaRPr lang="pt-BR" sz="2000" kern="1200" dirty="0"/>
        </a:p>
      </dsp:txBody>
      <dsp:txXfrm>
        <a:off x="1600865" y="1909342"/>
        <a:ext cx="1748072" cy="1085375"/>
      </dsp:txXfrm>
    </dsp:sp>
    <dsp:sp modelId="{A563CAC4-1F4F-4500-9544-C4040A03D08F}">
      <dsp:nvSpPr>
        <dsp:cNvPr id="0" name=""/>
        <dsp:cNvSpPr/>
      </dsp:nvSpPr>
      <dsp:spPr>
        <a:xfrm>
          <a:off x="255824" y="3364877"/>
          <a:ext cx="1815608" cy="11529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FDAD78-90BF-4CA3-AEC8-02126E96BF93}">
      <dsp:nvSpPr>
        <dsp:cNvPr id="0" name=""/>
        <dsp:cNvSpPr/>
      </dsp:nvSpPr>
      <dsp:spPr>
        <a:xfrm>
          <a:off x="457559" y="3556525"/>
          <a:ext cx="1815608" cy="1152911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Canal 3</a:t>
          </a:r>
          <a:endParaRPr lang="pt-BR" sz="2000" kern="1200" dirty="0"/>
        </a:p>
      </dsp:txBody>
      <dsp:txXfrm>
        <a:off x="491327" y="3590293"/>
        <a:ext cx="1748072" cy="1085375"/>
      </dsp:txXfrm>
    </dsp:sp>
    <dsp:sp modelId="{6FFEA905-542F-404F-AC69-1BD99A73DE5B}">
      <dsp:nvSpPr>
        <dsp:cNvPr id="0" name=""/>
        <dsp:cNvSpPr/>
      </dsp:nvSpPr>
      <dsp:spPr>
        <a:xfrm>
          <a:off x="2474901" y="3364877"/>
          <a:ext cx="1815608" cy="11529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40D533-A7AF-4DE2-B69F-17171142A63C}">
      <dsp:nvSpPr>
        <dsp:cNvPr id="0" name=""/>
        <dsp:cNvSpPr/>
      </dsp:nvSpPr>
      <dsp:spPr>
        <a:xfrm>
          <a:off x="2676635" y="3556525"/>
          <a:ext cx="1815608" cy="1152911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Canal 4</a:t>
          </a:r>
          <a:endParaRPr lang="pt-BR" sz="2000" kern="1200" dirty="0"/>
        </a:p>
      </dsp:txBody>
      <dsp:txXfrm>
        <a:off x="2710403" y="3590293"/>
        <a:ext cx="1748072" cy="1085375"/>
      </dsp:txXfrm>
    </dsp:sp>
    <dsp:sp modelId="{A9B7E96F-456B-4EAD-828F-1B13F9A2407D}">
      <dsp:nvSpPr>
        <dsp:cNvPr id="0" name=""/>
        <dsp:cNvSpPr/>
      </dsp:nvSpPr>
      <dsp:spPr>
        <a:xfrm>
          <a:off x="4693977" y="1683927"/>
          <a:ext cx="1815608" cy="11529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920162-BDD0-41C7-9431-67631C0DD58F}">
      <dsp:nvSpPr>
        <dsp:cNvPr id="0" name=""/>
        <dsp:cNvSpPr/>
      </dsp:nvSpPr>
      <dsp:spPr>
        <a:xfrm>
          <a:off x="4895712" y="1875574"/>
          <a:ext cx="1815608" cy="1152911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Canal 5</a:t>
          </a:r>
          <a:endParaRPr lang="pt-BR" sz="2000" kern="1200" dirty="0"/>
        </a:p>
      </dsp:txBody>
      <dsp:txXfrm>
        <a:off x="4929480" y="1909342"/>
        <a:ext cx="1748072" cy="1085375"/>
      </dsp:txXfrm>
    </dsp:sp>
    <dsp:sp modelId="{3609DA01-11A7-4B05-8BF2-A66AB9482043}">
      <dsp:nvSpPr>
        <dsp:cNvPr id="0" name=""/>
        <dsp:cNvSpPr/>
      </dsp:nvSpPr>
      <dsp:spPr>
        <a:xfrm>
          <a:off x="4693977" y="3364877"/>
          <a:ext cx="1815608" cy="11529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4E5502-BABF-45E1-A99F-FF5578C9D772}">
      <dsp:nvSpPr>
        <dsp:cNvPr id="0" name=""/>
        <dsp:cNvSpPr/>
      </dsp:nvSpPr>
      <dsp:spPr>
        <a:xfrm>
          <a:off x="4895712" y="3556525"/>
          <a:ext cx="1815608" cy="1152911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Canal 5</a:t>
          </a:r>
          <a:endParaRPr lang="pt-BR" sz="2000" kern="1200" dirty="0"/>
        </a:p>
      </dsp:txBody>
      <dsp:txXfrm>
        <a:off x="4929480" y="3590293"/>
        <a:ext cx="1748072" cy="10853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/>
              <a:t>Serviço de busca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Ordenação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9904" y="1779151"/>
            <a:ext cx="7052413" cy="2641198"/>
          </a:xfrm>
          <a:prstGeom prst="rect">
            <a:avLst/>
          </a:prstGeom>
        </p:spPr>
      </p:pic>
      <p:sp>
        <p:nvSpPr>
          <p:cNvPr id="6" name="Texto Explicativo 1 5"/>
          <p:cNvSpPr/>
          <p:nvPr/>
        </p:nvSpPr>
        <p:spPr>
          <a:xfrm>
            <a:off x="1681616" y="2610956"/>
            <a:ext cx="1190814" cy="1078302"/>
          </a:xfrm>
          <a:prstGeom prst="borderCallout1">
            <a:avLst>
              <a:gd name="adj1" fmla="val 54797"/>
              <a:gd name="adj2" fmla="val 100634"/>
              <a:gd name="adj3" fmla="val -22830"/>
              <a:gd name="adj4" fmla="val 19248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900" b="1" dirty="0" smtClean="0">
                <a:solidFill>
                  <a:srgbClr val="000000"/>
                </a:solidFill>
              </a:rPr>
              <a:t>Opções: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900" dirty="0" smtClean="0">
                <a:solidFill>
                  <a:srgbClr val="000000"/>
                </a:solidFill>
              </a:rPr>
              <a:t>Relevância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900" dirty="0">
                <a:solidFill>
                  <a:srgbClr val="000000"/>
                </a:solidFill>
              </a:rPr>
              <a:t>Título A-Z </a:t>
            </a:r>
            <a:endParaRPr lang="pt-BR" sz="900" dirty="0" smtClean="0">
              <a:solidFill>
                <a:srgbClr val="0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900" dirty="0" smtClean="0">
                <a:solidFill>
                  <a:srgbClr val="000000"/>
                </a:solidFill>
              </a:rPr>
              <a:t>Título Z-A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900" dirty="0">
                <a:solidFill>
                  <a:srgbClr val="000000"/>
                </a:solidFill>
              </a:rPr>
              <a:t>Mais </a:t>
            </a:r>
            <a:r>
              <a:rPr lang="pt-BR" sz="900" dirty="0" smtClean="0">
                <a:solidFill>
                  <a:srgbClr val="000000"/>
                </a:solidFill>
              </a:rPr>
              <a:t>Recentes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900" dirty="0" smtClean="0">
                <a:solidFill>
                  <a:srgbClr val="000000"/>
                </a:solidFill>
              </a:rPr>
              <a:t>Mais antigos</a:t>
            </a:r>
            <a:endParaRPr lang="pt-BR" sz="900" dirty="0">
              <a:solidFill>
                <a:srgbClr val="000000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082" y="4476614"/>
            <a:ext cx="2642099" cy="1671172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2751" y="4825613"/>
            <a:ext cx="1771897" cy="120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83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Filtros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017" y="1731333"/>
            <a:ext cx="9643533" cy="2983468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249017" y="2398730"/>
            <a:ext cx="1134180" cy="19193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3984" y="5037571"/>
            <a:ext cx="1945449" cy="1134845"/>
          </a:xfrm>
          <a:prstGeom prst="rect">
            <a:avLst/>
          </a:prstGeom>
        </p:spPr>
      </p:pic>
      <p:grpSp>
        <p:nvGrpSpPr>
          <p:cNvPr id="7" name="Agrupar 6"/>
          <p:cNvGrpSpPr/>
          <p:nvPr/>
        </p:nvGrpSpPr>
        <p:grpSpPr>
          <a:xfrm>
            <a:off x="1215300" y="4298930"/>
            <a:ext cx="3234267" cy="2124065"/>
            <a:chOff x="0" y="4733935"/>
            <a:chExt cx="3234267" cy="2124065"/>
          </a:xfrm>
        </p:grpSpPr>
        <p:pic>
          <p:nvPicPr>
            <p:cNvPr id="8" name="Imagem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5472576"/>
              <a:ext cx="3234267" cy="1385424"/>
            </a:xfrm>
            <a:prstGeom prst="rect">
              <a:avLst/>
            </a:prstGeom>
          </p:spPr>
        </p:pic>
        <p:cxnSp>
          <p:nvCxnSpPr>
            <p:cNvPr id="9" name="Conector reto 8"/>
            <p:cNvCxnSpPr>
              <a:endCxn id="8" idx="0"/>
            </p:cNvCxnSpPr>
            <p:nvPr/>
          </p:nvCxnSpPr>
          <p:spPr>
            <a:xfrm>
              <a:off x="1167897" y="4733935"/>
              <a:ext cx="449237" cy="7386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6994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Instâncias de serviço/campos buscáveis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182151" y="1352541"/>
            <a:ext cx="5722320" cy="5403365"/>
          </a:xfrm>
        </p:spPr>
        <p:txBody>
          <a:bodyPr>
            <a:normAutofit/>
          </a:bodyPr>
          <a:lstStyle/>
          <a:p>
            <a:r>
              <a:rPr lang="pt-BR" sz="1600" dirty="0"/>
              <a:t>Os conteúdos associados a uma </a:t>
            </a:r>
            <a:r>
              <a:rPr lang="pt-BR" sz="1600" b="1" dirty="0"/>
              <a:t>instância de serviço buscável </a:t>
            </a:r>
            <a:r>
              <a:rPr lang="pt-BR" sz="1600" dirty="0"/>
              <a:t>serão apresentados na busca</a:t>
            </a:r>
          </a:p>
          <a:p>
            <a:r>
              <a:rPr lang="pt-BR" sz="1600" dirty="0"/>
              <a:t>Para uma instancia de serviço ser buscável:</a:t>
            </a:r>
          </a:p>
          <a:p>
            <a:pPr lvl="1"/>
            <a:r>
              <a:rPr lang="pt-BR" sz="1400" dirty="0"/>
              <a:t>Nas opções disponíveis de uma instancia de serviço clique em “Propriedades de Busca”</a:t>
            </a:r>
          </a:p>
          <a:p>
            <a:pPr lvl="1"/>
            <a:r>
              <a:rPr lang="pt-BR" sz="1400" dirty="0"/>
              <a:t>Verifique que a opção “Desabilitar busca nesta instância de serviço” esteja desmarcada</a:t>
            </a:r>
          </a:p>
          <a:p>
            <a:r>
              <a:rPr lang="pt-BR" sz="1600" dirty="0"/>
              <a:t>Não são todos os campos (título, descrição, introdução, data...) de um conteúdo que são buscáveis (retornados pelo mecanismo de busca). Isto precisa estar explicitado na definição do serviço. </a:t>
            </a:r>
          </a:p>
          <a:p>
            <a:pPr lvl="1"/>
            <a:r>
              <a:rPr lang="pt-BR" sz="1400" dirty="0"/>
              <a:t>Para serviços de gestão de conteúdo a serem criados pelo assistente de criação, por exemplo, pode-se determinar quais campos serão buscáveis. 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4471" y="1352541"/>
            <a:ext cx="2186622" cy="261848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2761" y="1352541"/>
            <a:ext cx="2117578" cy="1126711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4471" y="4247259"/>
            <a:ext cx="5076580" cy="240211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9135483" y="5644527"/>
            <a:ext cx="162962" cy="7604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631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Escopo da busca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764968959"/>
              </p:ext>
            </p:extLst>
          </p:nvPr>
        </p:nvGraphicFramePr>
        <p:xfrm>
          <a:off x="2171141" y="1580010"/>
          <a:ext cx="6967145" cy="4712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Agrupar 4"/>
          <p:cNvGrpSpPr/>
          <p:nvPr/>
        </p:nvGrpSpPr>
        <p:grpSpPr>
          <a:xfrm>
            <a:off x="5784381" y="2544666"/>
            <a:ext cx="1009058" cy="261760"/>
            <a:chOff x="5038657" y="3015182"/>
            <a:chExt cx="1009058" cy="261760"/>
          </a:xfrm>
          <a:solidFill>
            <a:srgbClr val="851E4E"/>
          </a:solidFill>
        </p:grpSpPr>
        <p:sp>
          <p:nvSpPr>
            <p:cNvPr id="6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5038657" y="3015182"/>
              <a:ext cx="1009058" cy="261760"/>
            </a:xfrm>
            <a:prstGeom prst="roundRect">
              <a:avLst/>
            </a:prstGeom>
            <a:grp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>
                  <a:solidFill>
                    <a:schemeClr val="tx2"/>
                  </a:solidFill>
                </a:rPr>
                <a:t>Busca A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pic>
          <p:nvPicPr>
            <p:cNvPr id="7" name="Imagem 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4870" y="3069069"/>
              <a:ext cx="137677" cy="153985"/>
            </a:xfrm>
            <a:prstGeom prst="rect">
              <a:avLst/>
            </a:prstGeom>
            <a:grpFill/>
          </p:spPr>
        </p:pic>
      </p:grpSp>
      <p:grpSp>
        <p:nvGrpSpPr>
          <p:cNvPr id="8" name="Agrupar 7"/>
          <p:cNvGrpSpPr/>
          <p:nvPr/>
        </p:nvGrpSpPr>
        <p:grpSpPr>
          <a:xfrm>
            <a:off x="4144195" y="4227101"/>
            <a:ext cx="1009058" cy="261760"/>
            <a:chOff x="3398471" y="4697617"/>
            <a:chExt cx="1009058" cy="261760"/>
          </a:xfrm>
          <a:solidFill>
            <a:srgbClr val="851E4E"/>
          </a:solidFill>
        </p:grpSpPr>
        <p:sp>
          <p:nvSpPr>
            <p:cNvPr id="9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3398471" y="4697617"/>
              <a:ext cx="1009058" cy="261760"/>
            </a:xfrm>
            <a:prstGeom prst="roundRect">
              <a:avLst/>
            </a:prstGeom>
            <a:grp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>
                  <a:solidFill>
                    <a:schemeClr val="tx2"/>
                  </a:solidFill>
                </a:rPr>
                <a:t>Busca B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4684" y="4751504"/>
              <a:ext cx="137677" cy="153985"/>
            </a:xfrm>
            <a:prstGeom prst="rect">
              <a:avLst/>
            </a:prstGeom>
            <a:grpFill/>
          </p:spPr>
        </p:pic>
      </p:grpSp>
      <p:grpSp>
        <p:nvGrpSpPr>
          <p:cNvPr id="11" name="Agrupar 10"/>
          <p:cNvGrpSpPr/>
          <p:nvPr/>
        </p:nvGrpSpPr>
        <p:grpSpPr>
          <a:xfrm>
            <a:off x="7466816" y="5920100"/>
            <a:ext cx="1009058" cy="261760"/>
            <a:chOff x="6721092" y="6390616"/>
            <a:chExt cx="1009058" cy="261760"/>
          </a:xfrm>
          <a:solidFill>
            <a:srgbClr val="851E4E"/>
          </a:solidFill>
        </p:grpSpPr>
        <p:sp>
          <p:nvSpPr>
            <p:cNvPr id="12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6721092" y="6390616"/>
              <a:ext cx="1009058" cy="261760"/>
            </a:xfrm>
            <a:prstGeom prst="roundRect">
              <a:avLst/>
            </a:prstGeom>
            <a:grp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>
                  <a:solidFill>
                    <a:schemeClr val="tx2"/>
                  </a:solidFill>
                </a:rPr>
                <a:t>Busca C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pic>
          <p:nvPicPr>
            <p:cNvPr id="13" name="Imagem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7305" y="6444503"/>
              <a:ext cx="137677" cy="153985"/>
            </a:xfrm>
            <a:prstGeom prst="rect">
              <a:avLst/>
            </a:prstGeom>
            <a:grpFill/>
          </p:spPr>
        </p:pic>
      </p:grpSp>
      <p:grpSp>
        <p:nvGrpSpPr>
          <p:cNvPr id="14" name="Agrupar 13"/>
          <p:cNvGrpSpPr/>
          <p:nvPr/>
        </p:nvGrpSpPr>
        <p:grpSpPr>
          <a:xfrm>
            <a:off x="4144195" y="3548092"/>
            <a:ext cx="1009058" cy="261760"/>
            <a:chOff x="3398471" y="4018608"/>
            <a:chExt cx="1009058" cy="261760"/>
          </a:xfrm>
          <a:solidFill>
            <a:srgbClr val="32823C"/>
          </a:solidFill>
        </p:grpSpPr>
        <p:sp>
          <p:nvSpPr>
            <p:cNvPr id="15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3398471" y="4018608"/>
              <a:ext cx="1009058" cy="261760"/>
            </a:xfrm>
            <a:prstGeom prst="roundRect">
              <a:avLst/>
            </a:prstGeom>
            <a:grpFill/>
            <a:ln>
              <a:solidFill>
                <a:srgbClr val="145C46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Notícia B</a:t>
              </a:r>
              <a:endParaRPr lang="pt-BR" sz="1200" dirty="0"/>
            </a:p>
          </p:txBody>
        </p:sp>
        <p:pic>
          <p:nvPicPr>
            <p:cNvPr id="16" name="Imagem 1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4684" y="4072495"/>
              <a:ext cx="137677" cy="153985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17" name="Agrupar 16"/>
          <p:cNvGrpSpPr/>
          <p:nvPr/>
        </p:nvGrpSpPr>
        <p:grpSpPr>
          <a:xfrm>
            <a:off x="3020056" y="5212420"/>
            <a:ext cx="1009058" cy="261760"/>
            <a:chOff x="3398471" y="4018608"/>
            <a:chExt cx="1009058" cy="261760"/>
          </a:xfrm>
          <a:solidFill>
            <a:srgbClr val="32823C"/>
          </a:solidFill>
        </p:grpSpPr>
        <p:sp>
          <p:nvSpPr>
            <p:cNvPr id="18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3398471" y="4018608"/>
              <a:ext cx="1009058" cy="261760"/>
            </a:xfrm>
            <a:prstGeom prst="roundRect">
              <a:avLst/>
            </a:prstGeom>
            <a:grpFill/>
            <a:ln>
              <a:solidFill>
                <a:srgbClr val="145C46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Notícia C</a:t>
              </a:r>
              <a:endParaRPr lang="pt-BR" sz="1200" dirty="0"/>
            </a:p>
          </p:txBody>
        </p:sp>
        <p:pic>
          <p:nvPicPr>
            <p:cNvPr id="19" name="Imagem 1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4684" y="4072495"/>
              <a:ext cx="137677" cy="153985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20" name="Agrupar 19"/>
          <p:cNvGrpSpPr/>
          <p:nvPr/>
        </p:nvGrpSpPr>
        <p:grpSpPr>
          <a:xfrm>
            <a:off x="5278343" y="5233744"/>
            <a:ext cx="1009058" cy="261760"/>
            <a:chOff x="3398471" y="4018608"/>
            <a:chExt cx="1009058" cy="261760"/>
          </a:xfrm>
          <a:solidFill>
            <a:srgbClr val="32823C"/>
          </a:solidFill>
        </p:grpSpPr>
        <p:sp>
          <p:nvSpPr>
            <p:cNvPr id="21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3398471" y="4018608"/>
              <a:ext cx="1009058" cy="261760"/>
            </a:xfrm>
            <a:prstGeom prst="roundRect">
              <a:avLst/>
            </a:prstGeom>
            <a:grpFill/>
            <a:ln>
              <a:solidFill>
                <a:srgbClr val="145C46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Notícia D</a:t>
              </a:r>
              <a:endParaRPr lang="pt-BR" sz="1200" dirty="0"/>
            </a:p>
          </p:txBody>
        </p:sp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4684" y="4072495"/>
              <a:ext cx="137677" cy="153985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23" name="Agrupar 22"/>
          <p:cNvGrpSpPr/>
          <p:nvPr/>
        </p:nvGrpSpPr>
        <p:grpSpPr>
          <a:xfrm>
            <a:off x="5782872" y="1920840"/>
            <a:ext cx="1009058" cy="261760"/>
            <a:chOff x="3398471" y="4018608"/>
            <a:chExt cx="1009058" cy="261760"/>
          </a:xfrm>
          <a:solidFill>
            <a:srgbClr val="32823C"/>
          </a:solidFill>
        </p:grpSpPr>
        <p:sp>
          <p:nvSpPr>
            <p:cNvPr id="24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3398471" y="4018608"/>
              <a:ext cx="1009058" cy="261760"/>
            </a:xfrm>
            <a:prstGeom prst="roundRect">
              <a:avLst/>
            </a:prstGeom>
            <a:grpFill/>
            <a:ln>
              <a:solidFill>
                <a:srgbClr val="145C46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Notícia A</a:t>
              </a:r>
              <a:endParaRPr lang="pt-BR" sz="1200" dirty="0"/>
            </a:p>
          </p:txBody>
        </p:sp>
        <p:pic>
          <p:nvPicPr>
            <p:cNvPr id="25" name="Imagem 2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4684" y="4072495"/>
              <a:ext cx="137677" cy="153985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26" name="Agrupar 25"/>
          <p:cNvGrpSpPr/>
          <p:nvPr/>
        </p:nvGrpSpPr>
        <p:grpSpPr>
          <a:xfrm>
            <a:off x="7466816" y="3551309"/>
            <a:ext cx="1009058" cy="261760"/>
            <a:chOff x="3398471" y="4018608"/>
            <a:chExt cx="1009058" cy="261760"/>
          </a:xfrm>
          <a:solidFill>
            <a:srgbClr val="32823C"/>
          </a:solidFill>
        </p:grpSpPr>
        <p:sp>
          <p:nvSpPr>
            <p:cNvPr id="27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3398471" y="4018608"/>
              <a:ext cx="1009058" cy="261760"/>
            </a:xfrm>
            <a:prstGeom prst="roundRect">
              <a:avLst/>
            </a:prstGeom>
            <a:grpFill/>
            <a:ln>
              <a:solidFill>
                <a:srgbClr val="145C46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Notícia E</a:t>
              </a:r>
              <a:endParaRPr lang="pt-BR" sz="1200" dirty="0"/>
            </a:p>
          </p:txBody>
        </p:sp>
        <p:pic>
          <p:nvPicPr>
            <p:cNvPr id="28" name="Imagem 2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4684" y="4072495"/>
              <a:ext cx="137677" cy="153985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29" name="Agrupar 28"/>
          <p:cNvGrpSpPr/>
          <p:nvPr/>
        </p:nvGrpSpPr>
        <p:grpSpPr>
          <a:xfrm>
            <a:off x="7466816" y="5215637"/>
            <a:ext cx="1009058" cy="261760"/>
            <a:chOff x="3398471" y="4018608"/>
            <a:chExt cx="1009058" cy="261760"/>
          </a:xfrm>
          <a:solidFill>
            <a:srgbClr val="32823C"/>
          </a:solidFill>
        </p:grpSpPr>
        <p:sp>
          <p:nvSpPr>
            <p:cNvPr id="30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3398471" y="4018608"/>
              <a:ext cx="1009058" cy="261760"/>
            </a:xfrm>
            <a:prstGeom prst="roundRect">
              <a:avLst/>
            </a:prstGeom>
            <a:grpFill/>
            <a:ln>
              <a:solidFill>
                <a:srgbClr val="145C46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Notícia F</a:t>
              </a:r>
              <a:endParaRPr lang="pt-BR" sz="1200" dirty="0"/>
            </a:p>
          </p:txBody>
        </p:sp>
        <p:pic>
          <p:nvPicPr>
            <p:cNvPr id="31" name="Imagem 3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4684" y="4072495"/>
              <a:ext cx="137677" cy="153985"/>
            </a:xfrm>
            <a:prstGeom prst="rect">
              <a:avLst/>
            </a:prstGeom>
            <a:grpFill/>
            <a:ln>
              <a:noFill/>
            </a:ln>
          </p:spPr>
        </p:pic>
      </p:grpSp>
      <p:sp>
        <p:nvSpPr>
          <p:cNvPr id="32" name="Retângulo Arredondado 31"/>
          <p:cNvSpPr/>
          <p:nvPr/>
        </p:nvSpPr>
        <p:spPr>
          <a:xfrm>
            <a:off x="2058476" y="1485033"/>
            <a:ext cx="7785981" cy="4902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Arredondado 32"/>
          <p:cNvSpPr/>
          <p:nvPr/>
        </p:nvSpPr>
        <p:spPr>
          <a:xfrm>
            <a:off x="2311973" y="3039804"/>
            <a:ext cx="4581053" cy="33476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Retângulo Arredondado 33"/>
          <p:cNvSpPr/>
          <p:nvPr/>
        </p:nvSpPr>
        <p:spPr>
          <a:xfrm>
            <a:off x="6696267" y="4777725"/>
            <a:ext cx="2442020" cy="16173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5" name="Conector de Seta Reta 34"/>
          <p:cNvCxnSpPr>
            <a:stCxn id="6" idx="3"/>
          </p:cNvCxnSpPr>
          <p:nvPr/>
        </p:nvCxnSpPr>
        <p:spPr>
          <a:xfrm flipV="1">
            <a:off x="6793439" y="1580010"/>
            <a:ext cx="3865830" cy="1095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Imagem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1" y="1117227"/>
            <a:ext cx="718610" cy="718610"/>
          </a:xfrm>
          <a:prstGeom prst="rect">
            <a:avLst/>
          </a:prstGeom>
        </p:spPr>
      </p:pic>
      <p:cxnSp>
        <p:nvCxnSpPr>
          <p:cNvPr id="37" name="Conector de Seta Reta 36"/>
          <p:cNvCxnSpPr>
            <a:stCxn id="9" idx="3"/>
          </p:cNvCxnSpPr>
          <p:nvPr/>
        </p:nvCxnSpPr>
        <p:spPr>
          <a:xfrm flipV="1">
            <a:off x="5153253" y="1732410"/>
            <a:ext cx="5658416" cy="2625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 flipV="1">
            <a:off x="8475874" y="1884811"/>
            <a:ext cx="2488195" cy="4204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54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3" grpId="0" animBg="1"/>
      <p:bldP spid="33" grpId="1" animBg="1"/>
      <p:bldP spid="34" grpId="0" animBg="1"/>
    </p:bld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164</Words>
  <Application>Microsoft Office PowerPoint</Application>
  <PresentationFormat>Widescreen</PresentationFormat>
  <Paragraphs>33</Paragraphs>
  <Slides>5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Open Sans</vt:lpstr>
      <vt:lpstr>LumisXP</vt:lpstr>
      <vt:lpstr>Serviço de busca</vt:lpstr>
      <vt:lpstr>Ordenação</vt:lpstr>
      <vt:lpstr>Filtros</vt:lpstr>
      <vt:lpstr>Instâncias de serviço/campos buscáveis</vt:lpstr>
      <vt:lpstr>Escopo da busca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3</cp:revision>
  <dcterms:created xsi:type="dcterms:W3CDTF">2021-11-26T20:26:05Z</dcterms:created>
  <dcterms:modified xsi:type="dcterms:W3CDTF">2024-12-16T22:26:29Z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